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sldIdLst>
    <p:sldId id="256" r:id="rId2"/>
    <p:sldId id="278" r:id="rId3"/>
    <p:sldId id="281" r:id="rId4"/>
    <p:sldId id="262" r:id="rId5"/>
    <p:sldId id="267" r:id="rId6"/>
    <p:sldId id="272" r:id="rId7"/>
    <p:sldId id="275" r:id="rId8"/>
    <p:sldId id="264" r:id="rId9"/>
    <p:sldId id="265" r:id="rId10"/>
    <p:sldId id="274" r:id="rId11"/>
  </p:sldIdLst>
  <p:sldSz cx="12192000" cy="6858000"/>
  <p:notesSz cx="6858000" cy="9144000"/>
  <p:embeddedFontLst>
    <p:embeddedFont>
      <p:font typeface="Calibri Light" panose="020F0302020204030204" pitchFamily="34" charset="0"/>
      <p:regular r:id="rId12"/>
      <p:italic r:id="rId13"/>
    </p:embeddedFont>
    <p:embeddedFont>
      <p:font typeface="Open sans" panose="020B060402020202020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9B59B6"/>
    <a:srgbClr val="B65959"/>
    <a:srgbClr val="D95459"/>
    <a:srgbClr val="4BC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8771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24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3316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8297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5782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9922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3939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1149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722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94982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0811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nifrog.org/student/hom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92283-18F1-44BA-8E4A-9506B634CDAB}"/>
              </a:ext>
            </a:extLst>
          </p:cNvPr>
          <p:cNvSpPr txBox="1"/>
          <p:nvPr/>
        </p:nvSpPr>
        <p:spPr>
          <a:xfrm>
            <a:off x="1524000" y="3255962"/>
            <a:ext cx="8743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dirty="0">
                <a:solidFill>
                  <a:schemeClr val="bg1"/>
                </a:solidFill>
                <a:latin typeface="Open sans"/>
              </a:rPr>
              <a:t>MOOCs</a:t>
            </a:r>
            <a:endParaRPr lang="en-GB" sz="5600" dirty="0">
              <a:solidFill>
                <a:schemeClr val="bg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6554350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33201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903036-7ABC-4BB9-9E86-F59ACD1E119A}"/>
              </a:ext>
            </a:extLst>
          </p:cNvPr>
          <p:cNvSpPr txBox="1"/>
          <p:nvPr/>
        </p:nvSpPr>
        <p:spPr>
          <a:xfrm>
            <a:off x="257268" y="0"/>
            <a:ext cx="11029950" cy="6631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GB" sz="2200" b="1" dirty="0">
              <a:latin typeface="Open sans" panose="020B0606030504020204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Strategic choices and Unique insights</a:t>
            </a:r>
            <a:endParaRPr lang="en-GB" sz="2200" dirty="0">
              <a:latin typeface="Open sans" panose="020B0606030504020204"/>
            </a:endParaRP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Easy access to and a direct comparison of the world’s best distance-learning courses all in one place.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GB" sz="2200" dirty="0">
              <a:latin typeface="Open sans" panose="020B0606030504020204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Explore every option </a:t>
            </a:r>
            <a:endParaRPr lang="en-GB" sz="2200" dirty="0">
              <a:latin typeface="Open sans" panose="020B0606030504020204"/>
            </a:endParaRP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An extensive list of subject areas gives you the opportunity to explore a university course prior to committing.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GB" sz="2200" dirty="0">
              <a:latin typeface="Open sans" panose="020B0606030504020204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Expectations met</a:t>
            </a:r>
            <a:endParaRPr lang="en-GB" sz="2200" dirty="0">
              <a:latin typeface="Open sans" panose="020B0606030504020204"/>
            </a:endParaRP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Unique filtering and ranking facilities enabling you to focus on key areas of interest.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419193" y="268641"/>
            <a:ext cx="5912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Open sans" panose="020B0606030504020204"/>
              </a:rPr>
              <a:t>The Benefits</a:t>
            </a: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3634476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8D00E8-BC14-4BE6-BDB0-8AB226072551}"/>
              </a:ext>
            </a:extLst>
          </p:cNvPr>
          <p:cNvSpPr txBox="1"/>
          <p:nvPr/>
        </p:nvSpPr>
        <p:spPr>
          <a:xfrm>
            <a:off x="217876" y="1827748"/>
            <a:ext cx="3856901" cy="206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From the student dashboard at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  <a:hlinkClick r:id="rId2"/>
              </a:rPr>
              <a:t>unifrog.org/student/home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, click the ‘Go to tool’ button on the </a:t>
            </a:r>
            <a:r>
              <a:rPr lang="en-GB" sz="2200" b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MOOC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 box.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E2BE96-0CB0-4F51-ADC3-BC59AE148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9795" y="956345"/>
            <a:ext cx="7344776" cy="471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169732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674" y="302328"/>
            <a:ext cx="6242016" cy="6123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will see a list of MOOC topics.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sort this list alphabetically or by the number of courses offered at the moment.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even search by particular career</a:t>
            </a: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(e.g. accountant/engineer) or interest by typing into search bar.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Select topics that interest you, up to a maximum of 10.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294" y="402996"/>
            <a:ext cx="4075080" cy="563719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05375098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2056" y="854549"/>
            <a:ext cx="3905754" cy="4091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The Longlist page shows you all the current MOOCs for your chosen topics, sorted into three columns.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rank and filter courses to find the ones you’re most interested in.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626" y="1029048"/>
            <a:ext cx="6866604" cy="391739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6146991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49590" y="3801418"/>
            <a:ext cx="7692820" cy="1552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On the next page, the Shortlist, the map shows you the location of all the courses on a world map. These courses are all online so you don’t need to travel anywhere!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768858"/>
            <a:ext cx="7810500" cy="27051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6381338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7705" y="289682"/>
            <a:ext cx="6005737" cy="5107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Scrolling further down the Shortlist page allows you to see lots of information about each course.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Some have introductory videos.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At any point you can go back to the </a:t>
            </a:r>
            <a:r>
              <a:rPr lang="en-GB" sz="2200" dirty="0" err="1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Longlist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 to add in more courses, and from the Shortlist page you can also delete courses.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Once you are happy with the MOOCs on your Shortlist, click save.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442" y="863632"/>
            <a:ext cx="5241009" cy="4533602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284364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9304" y="458671"/>
            <a:ext cx="6134100" cy="51435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552634" y="672214"/>
            <a:ext cx="4593257" cy="5107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Afterwards, a copy of your Shortlist will be emailed to you and your tutor. Click here to view it straight away and then ‘Get started’ to begin the MOOC.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This page also shows you some handy links and more information about why you should consider taking a MOOC. </a:t>
            </a:r>
          </a:p>
        </p:txBody>
      </p:sp>
    </p:spTree>
    <p:extLst>
      <p:ext uri="{BB962C8B-B14F-4D97-AF65-F5344CB8AC3E}">
        <p14:creationId xmlns:p14="http://schemas.microsoft.com/office/powerpoint/2010/main" val="19168493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4523" y="4921125"/>
            <a:ext cx="11143730" cy="1044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Remember, you can make as many MOOC Shortlists as you like and you can view them anytime by clicking on the Shortlist button on the main dashboard.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88" y="1514237"/>
            <a:ext cx="2752725" cy="23526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832" y="411928"/>
            <a:ext cx="6804439" cy="4416917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8477853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4992</TotalTime>
  <Words>363</Words>
  <Application>Microsoft Office PowerPoint</Application>
  <PresentationFormat>Widescreen</PresentationFormat>
  <Paragraphs>33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Wingdings</vt:lpstr>
      <vt:lpstr>Open Sans Semibold</vt:lpstr>
      <vt:lpstr>Arial</vt:lpstr>
      <vt:lpstr>Calibri Light</vt:lpstr>
      <vt:lpstr>Open sans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Young</dc:creator>
  <cp:lastModifiedBy>Mrs C Regan</cp:lastModifiedBy>
  <cp:revision>142</cp:revision>
  <dcterms:created xsi:type="dcterms:W3CDTF">2016-09-07T07:41:46Z</dcterms:created>
  <dcterms:modified xsi:type="dcterms:W3CDTF">2020-04-17T10:03:59Z</dcterms:modified>
</cp:coreProperties>
</file>