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78" r:id="rId3"/>
    <p:sldId id="281" r:id="rId4"/>
    <p:sldId id="262" r:id="rId5"/>
    <p:sldId id="267" r:id="rId6"/>
    <p:sldId id="272" r:id="rId7"/>
    <p:sldId id="275" r:id="rId8"/>
    <p:sldId id="264" r:id="rId9"/>
    <p:sldId id="265" r:id="rId10"/>
    <p:sldId id="274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MOOCs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320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257268" y="0"/>
            <a:ext cx="11029950" cy="663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200" b="1" dirty="0">
              <a:latin typeface="Open sans" panose="020B0606030504020204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Strategic choices and Unique insights</a:t>
            </a:r>
            <a:endParaRPr lang="en-GB" sz="2200" dirty="0">
              <a:latin typeface="Open sans" panose="020B0606030504020204"/>
            </a:endParaRP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Easy access to and a direct comparison of the world’s best distance-learning courses all in one place.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Explore every option </a:t>
            </a:r>
            <a:endParaRPr lang="en-GB" sz="2200" dirty="0">
              <a:latin typeface="Open sans" panose="020B0606030504020204"/>
            </a:endParaRP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An extensive list of subject areas gives you the opportunity to explore a university course prior to committing.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Expectations met</a:t>
            </a:r>
            <a:endParaRPr lang="en-GB" sz="2200" dirty="0">
              <a:latin typeface="Open sans" panose="020B0606030504020204"/>
            </a:endParaRP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Unique filtering and ranking facilities enabling you to focus on key areas of interest.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19193" y="268641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8D00E8-BC14-4BE6-BDB0-8AB226072551}"/>
              </a:ext>
            </a:extLst>
          </p:cNvPr>
          <p:cNvSpPr txBox="1"/>
          <p:nvPr/>
        </p:nvSpPr>
        <p:spPr>
          <a:xfrm>
            <a:off x="217876" y="1827748"/>
            <a:ext cx="3856901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the ‘Go to tool’ button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MOOC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2BE96-0CB0-4F51-ADC3-BC59AE14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95" y="956345"/>
            <a:ext cx="7344776" cy="47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97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674" y="302328"/>
            <a:ext cx="6242016" cy="612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see a list of MOOC topics.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sort this list alphabetically or by the number of courses offered at the moment.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even search by particular career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(e.g. accountant/engineer) or interest by typing into search bar.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Select topics that interest you, up to a maximum of 10.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94" y="402996"/>
            <a:ext cx="4075080" cy="56371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37509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056" y="854549"/>
            <a:ext cx="3905754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Longlist page shows you all the current MOOCs for your chosen topics, sorted into three columns.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and filter courses to find the ones you’re most interested 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26" y="1029048"/>
            <a:ext cx="6866604" cy="391739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14699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590" y="3801418"/>
            <a:ext cx="7692820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 the next page, the Shortlist, the map shows you the location of all the courses on a world map. These courses are all online so you don’t need to travel anywhere!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68858"/>
            <a:ext cx="7810500" cy="2705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38133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05" y="289682"/>
            <a:ext cx="6005737" cy="510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Scrolling further down the Shortlist page allows you to see lots of information about each course.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Some have introductory videos.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At any point you can go back to the </a:t>
            </a:r>
            <a:r>
              <a:rPr lang="en-GB" sz="2200" dirty="0" err="1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Longlist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to add in more courses, and from the Shortlist page you can also delete courses.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Once you are happy with the MOOCs on your Shortlist, click save.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42" y="863632"/>
            <a:ext cx="5241009" cy="45336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28436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04" y="458671"/>
            <a:ext cx="6134100" cy="5143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52634" y="672214"/>
            <a:ext cx="4593257" cy="510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Afterwards, a copy of your Shortlist will be emailed to you and your tutor. Click here to view it straight away and then ‘Get started’ to begin the MOOC.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This page also shows you some handy links and more information about why you should consider taking a MOOC. </a:t>
            </a:r>
          </a:p>
        </p:txBody>
      </p:sp>
    </p:spTree>
    <p:extLst>
      <p:ext uri="{BB962C8B-B14F-4D97-AF65-F5344CB8AC3E}">
        <p14:creationId xmlns:p14="http://schemas.microsoft.com/office/powerpoint/2010/main" val="1916849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4523" y="4921125"/>
            <a:ext cx="11143730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Remember, you can make as many MOOC Shortlists as you like and you can view them anytime by clicking on the Shortlist button on the main dashboard.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88" y="1514237"/>
            <a:ext cx="2752725" cy="23526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32" y="411928"/>
            <a:ext cx="6804439" cy="44169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847785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363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Wingdings</vt:lpstr>
      <vt:lpstr>Open Sans Semibold</vt:lpstr>
      <vt:lpstr>Arial</vt:lpstr>
      <vt:lpstr>Calibri Light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142</cp:revision>
  <dcterms:created xsi:type="dcterms:W3CDTF">2016-09-07T07:41:46Z</dcterms:created>
  <dcterms:modified xsi:type="dcterms:W3CDTF">2020-04-17T10:03:59Z</dcterms:modified>
</cp:coreProperties>
</file>