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75" r:id="rId3"/>
    <p:sldId id="261" r:id="rId4"/>
    <p:sldId id="262" r:id="rId5"/>
    <p:sldId id="267" r:id="rId6"/>
    <p:sldId id="272" r:id="rId7"/>
    <p:sldId id="263" r:id="rId8"/>
    <p:sldId id="264" r:id="rId9"/>
    <p:sldId id="265" r:id="rId10"/>
    <p:sldId id="274" r:id="rId11"/>
  </p:sldIdLst>
  <p:sldSz cx="12192000" cy="6858000"/>
  <p:notesSz cx="6858000" cy="9144000"/>
  <p:embeddedFontLst>
    <p:embeddedFont>
      <p:font typeface="Calibri Light" panose="020F0302020204030204" pitchFamily="34" charset="0"/>
      <p:regular r:id="rId12"/>
      <p:italic r:id="rId13"/>
    </p:embeddedFont>
    <p:embeddedFont>
      <p:font typeface="Open Sans"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Open Sans" panose="020B060402020202020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9B59B6"/>
    <a:srgbClr val="B65959"/>
    <a:srgbClr val="D95459"/>
    <a:srgbClr val="4BC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80" y="42"/>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87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2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3316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829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7578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8992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4393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87114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0722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9498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8081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B088-618C-437A-B035-EF7A1A5E8653}" type="datetimeFigureOut">
              <a:rPr lang="en-GB" smtClean="0">
                <a:solidFill>
                  <a:prstClr val="black">
                    <a:tint val="75000"/>
                  </a:prstClr>
                </a:solidFill>
              </a:rPr>
              <a:pPr/>
              <a:t>19/04/2020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74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ifrog.org/student/ho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92283-18F1-44BA-8E4A-9506B634CDAB}"/>
              </a:ext>
            </a:extLst>
          </p:cNvPr>
          <p:cNvSpPr txBox="1"/>
          <p:nvPr/>
        </p:nvSpPr>
        <p:spPr>
          <a:xfrm>
            <a:off x="1524000" y="3255962"/>
            <a:ext cx="8743950" cy="954107"/>
          </a:xfrm>
          <a:prstGeom prst="rect">
            <a:avLst/>
          </a:prstGeom>
          <a:noFill/>
        </p:spPr>
        <p:txBody>
          <a:bodyPr wrap="square" rtlCol="0">
            <a:spAutoFit/>
          </a:bodyPr>
          <a:lstStyle/>
          <a:p>
            <a:r>
              <a:rPr lang="en-US" sz="5600" dirty="0">
                <a:solidFill>
                  <a:schemeClr val="bg1"/>
                </a:solidFill>
                <a:latin typeface="Open sans"/>
              </a:rPr>
              <a:t>CV / Resumé</a:t>
            </a:r>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320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4DEE0-B319-4CFB-884D-D28B6FC4257C}"/>
              </a:ext>
            </a:extLst>
          </p:cNvPr>
          <p:cNvSpPr>
            <a:spLocks noGrp="1"/>
          </p:cNvSpPr>
          <p:nvPr>
            <p:ph type="title"/>
          </p:nvPr>
        </p:nvSpPr>
        <p:spPr>
          <a:xfrm>
            <a:off x="569664" y="565504"/>
            <a:ext cx="2139979" cy="638175"/>
          </a:xfrm>
        </p:spPr>
        <p:txBody>
          <a:bodyPr>
            <a:normAutofit/>
          </a:bodyPr>
          <a:lstStyle/>
          <a:p>
            <a:pPr algn="ctr"/>
            <a:r>
              <a:rPr lang="en-GB" sz="2200" dirty="0">
                <a:latin typeface="Open Sans" panose="020B0606030504020204" pitchFamily="34" charset="0"/>
                <a:ea typeface="Open Sans" panose="020B0606030504020204" pitchFamily="34" charset="0"/>
                <a:cs typeface="Open Sans" panose="020B0606030504020204" pitchFamily="34" charset="0"/>
              </a:rPr>
              <a:t>The Benefits</a:t>
            </a:r>
            <a:endParaRPr lang="en-GB" sz="2200" dirty="0"/>
          </a:p>
        </p:txBody>
      </p:sp>
      <p:sp>
        <p:nvSpPr>
          <p:cNvPr id="5" name="Content Placeholder 2">
            <a:extLst>
              <a:ext uri="{FF2B5EF4-FFF2-40B4-BE49-F238E27FC236}">
                <a16:creationId xmlns:a16="http://schemas.microsoft.com/office/drawing/2014/main" id="{E6CA5E62-1682-49E7-9F52-B7319EE2F964}"/>
              </a:ext>
            </a:extLst>
          </p:cNvPr>
          <p:cNvSpPr>
            <a:spLocks noGrp="1"/>
          </p:cNvSpPr>
          <p:nvPr>
            <p:ph idx="1"/>
          </p:nvPr>
        </p:nvSpPr>
        <p:spPr>
          <a:xfrm>
            <a:off x="398477" y="1335915"/>
            <a:ext cx="11734800" cy="3917724"/>
          </a:xfrm>
          <a:solidFill>
            <a:schemeClr val="bg1"/>
          </a:solidFill>
        </p:spPr>
        <p:txBody>
          <a:bodyPr>
            <a:normAutofit fontScale="85000" lnSpcReduction="10000"/>
          </a:bodyPr>
          <a:lstStyle/>
          <a:p>
            <a:pPr>
              <a:lnSpc>
                <a:spcPct val="150000"/>
              </a:lnSpc>
              <a:buFont typeface="Wingdings" panose="05000000000000000000" pitchFamily="2" charset="2"/>
              <a:buChar char="ü"/>
            </a:pPr>
            <a:r>
              <a:rPr lang="en-GB" sz="2200" b="1" dirty="0">
                <a:latin typeface="Open Sans" panose="020B0606030504020204"/>
              </a:rPr>
              <a:t> Easy Recording</a:t>
            </a:r>
          </a:p>
          <a:p>
            <a:pPr marL="914400" lvl="2" indent="0">
              <a:lnSpc>
                <a:spcPct val="150000"/>
              </a:lnSpc>
              <a:buNone/>
            </a:pPr>
            <a:r>
              <a:rPr lang="en-GB" sz="2200" i="1" dirty="0">
                <a:latin typeface="Open Sans" panose="020B0606030504020204"/>
              </a:rPr>
              <a:t>A template for creating your own unique, well-presented, well-structured and comprehensive CV.</a:t>
            </a:r>
          </a:p>
          <a:p>
            <a:pPr marL="0" indent="0">
              <a:lnSpc>
                <a:spcPct val="150000"/>
              </a:lnSpc>
              <a:buNone/>
            </a:pPr>
            <a:endParaRPr lang="en-GB" sz="1600" dirty="0">
              <a:latin typeface="Open Sans" panose="020B0606030504020204"/>
            </a:endParaRPr>
          </a:p>
          <a:p>
            <a:pPr>
              <a:lnSpc>
                <a:spcPct val="150000"/>
              </a:lnSpc>
              <a:buFont typeface="Wingdings" panose="05000000000000000000" pitchFamily="2" charset="2"/>
              <a:buChar char="ü"/>
            </a:pPr>
            <a:r>
              <a:rPr lang="en-GB" sz="2200" b="1" dirty="0">
                <a:latin typeface="Open Sans" panose="020B0606030504020204"/>
              </a:rPr>
              <a:t> Enhanced Applications</a:t>
            </a:r>
          </a:p>
          <a:p>
            <a:pPr marL="914400" lvl="2" indent="0">
              <a:lnSpc>
                <a:spcPct val="150000"/>
              </a:lnSpc>
              <a:buNone/>
            </a:pPr>
            <a:r>
              <a:rPr lang="en-GB" sz="2200" i="1" dirty="0">
                <a:latin typeface="Open Sans" panose="020B0606030504020204"/>
              </a:rPr>
              <a:t>Significantly saves you time in writing and modifying your CV for targeting particular vacancies.</a:t>
            </a:r>
          </a:p>
          <a:p>
            <a:pPr marL="0" indent="0">
              <a:lnSpc>
                <a:spcPct val="150000"/>
              </a:lnSpc>
              <a:buNone/>
            </a:pPr>
            <a:endParaRPr lang="en-GB" sz="1600" dirty="0">
              <a:latin typeface="Open Sans" panose="020B0606030504020204"/>
            </a:endParaRPr>
          </a:p>
          <a:p>
            <a:pPr>
              <a:lnSpc>
                <a:spcPct val="150000"/>
              </a:lnSpc>
              <a:buFont typeface="Wingdings" panose="05000000000000000000" pitchFamily="2" charset="2"/>
              <a:buChar char="ü"/>
            </a:pPr>
            <a:r>
              <a:rPr lang="en-GB" sz="2200" b="1" dirty="0">
                <a:latin typeface="Open Sans" panose="020B0606030504020204"/>
              </a:rPr>
              <a:t> Heightened Employability and Career Prospects </a:t>
            </a:r>
          </a:p>
          <a:p>
            <a:pPr marL="914400" lvl="2" indent="0">
              <a:lnSpc>
                <a:spcPct val="150000"/>
              </a:lnSpc>
              <a:buNone/>
            </a:pPr>
            <a:r>
              <a:rPr lang="en-GB" sz="2200" i="1" dirty="0">
                <a:latin typeface="Open Sans" panose="020B0606030504020204"/>
              </a:rPr>
              <a:t>Easily demonstrate your ability to communicate your suitability to potential employers</a:t>
            </a:r>
          </a:p>
          <a:p>
            <a:pPr>
              <a:lnSpc>
                <a:spcPct val="150000"/>
              </a:lnSpc>
              <a:buFontTx/>
              <a:buChar char="-"/>
            </a:pPr>
            <a:endParaRPr lang="en-GB" sz="2200" dirty="0">
              <a:latin typeface="Open Sans" panose="020B0606030504020204"/>
            </a:endParaRPr>
          </a:p>
          <a:p>
            <a:pPr>
              <a:lnSpc>
                <a:spcPct val="150000"/>
              </a:lnSpc>
              <a:buFontTx/>
              <a:buChar char="-"/>
            </a:pPr>
            <a:endParaRPr lang="en-GB" sz="2200" dirty="0">
              <a:latin typeface="Open Sans" panose="020B0606030504020204"/>
            </a:endParaRPr>
          </a:p>
          <a:p>
            <a:pPr marL="0" indent="0">
              <a:lnSpc>
                <a:spcPct val="150000"/>
              </a:lnSpc>
              <a:buNone/>
            </a:pPr>
            <a:endParaRPr lang="en-GB" sz="2200" dirty="0">
              <a:latin typeface="Open Sans" panose="020B0606030504020204"/>
            </a:endParaRPr>
          </a:p>
        </p:txBody>
      </p:sp>
    </p:spTree>
    <p:extLst>
      <p:ext uri="{BB962C8B-B14F-4D97-AF65-F5344CB8AC3E}">
        <p14:creationId xmlns:p14="http://schemas.microsoft.com/office/powerpoint/2010/main" val="26387680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32" y="1534004"/>
            <a:ext cx="3575606" cy="3085204"/>
          </a:xfrm>
          <a:prstGeom prst="rect">
            <a:avLst/>
          </a:prstGeom>
        </p:spPr>
        <p:txBody>
          <a:bodyPr wrap="square">
            <a:spAutoFit/>
          </a:bodyPr>
          <a:lstStyle/>
          <a:p>
            <a:pPr>
              <a:lnSpc>
                <a:spcPct val="150000"/>
              </a:lnSpc>
              <a:spcAft>
                <a:spcPts val="800"/>
              </a:spcAft>
            </a:pPr>
            <a:r>
              <a:rPr lang="en-GB" sz="2200" dirty="0">
                <a:latin typeface="Open Sans" panose="020B0606030504020204"/>
                <a:ea typeface="Open Sans Semibold" panose="020B0706030804020204" pitchFamily="34" charset="0"/>
                <a:cs typeface="Open Sans Semibold" panose="020B0706030804020204" pitchFamily="34" charset="0"/>
              </a:rPr>
              <a:t>From the student dashboard at </a:t>
            </a:r>
            <a:r>
              <a:rPr lang="en-GB" sz="2200" dirty="0">
                <a:latin typeface="Open Sans" panose="020B0606030504020204"/>
                <a:ea typeface="Open Sans Semibold" panose="020B0706030804020204" pitchFamily="34" charset="0"/>
                <a:cs typeface="Open Sans Semibold" panose="020B0706030804020204" pitchFamily="34" charset="0"/>
                <a:hlinkClick r:id="rId2"/>
              </a:rPr>
              <a:t>unifrog.org/student/home</a:t>
            </a:r>
            <a:r>
              <a:rPr lang="en-GB" sz="2200" dirty="0">
                <a:latin typeface="Open Sans" panose="020B0606030504020204"/>
                <a:ea typeface="Open Sans Semibold" panose="020B0706030804020204" pitchFamily="34" charset="0"/>
                <a:cs typeface="Open Sans Semibold" panose="020B0706030804020204" pitchFamily="34" charset="0"/>
              </a:rPr>
              <a:t>, click the ‘Go to tool’ button on the </a:t>
            </a:r>
            <a:r>
              <a:rPr lang="en-GB" sz="2200" b="1" dirty="0">
                <a:latin typeface="Open Sans" panose="020B0606030504020204"/>
                <a:ea typeface="Open Sans Semibold" panose="020B0706030804020204" pitchFamily="34" charset="0"/>
                <a:cs typeface="Open Sans Semibold" panose="020B0706030804020204" pitchFamily="34" charset="0"/>
              </a:rPr>
              <a:t>CV / Resumé </a:t>
            </a:r>
            <a:r>
              <a:rPr lang="en-GB" sz="2200" dirty="0">
                <a:latin typeface="Open Sans" panose="020B0606030504020204"/>
                <a:ea typeface="Open Sans Semibold" panose="020B0706030804020204" pitchFamily="34" charset="0"/>
                <a:cs typeface="Open Sans Semibold" panose="020B0706030804020204" pitchFamily="34" charset="0"/>
              </a:rPr>
              <a:t>box.</a:t>
            </a:r>
          </a:p>
        </p:txBody>
      </p:sp>
      <p:pic>
        <p:nvPicPr>
          <p:cNvPr id="7" name="Picture 6">
            <a:extLst>
              <a:ext uri="{FF2B5EF4-FFF2-40B4-BE49-F238E27FC236}">
                <a16:creationId xmlns:a16="http://schemas.microsoft.com/office/drawing/2014/main" id="{942736DD-4F12-4224-9F44-C2A16F2DC29D}"/>
              </a:ext>
            </a:extLst>
          </p:cNvPr>
          <p:cNvPicPr>
            <a:picLocks noChangeAspect="1"/>
          </p:cNvPicPr>
          <p:nvPr/>
        </p:nvPicPr>
        <p:blipFill>
          <a:blip r:embed="rId3"/>
          <a:stretch>
            <a:fillRect/>
          </a:stretch>
        </p:blipFill>
        <p:spPr>
          <a:xfrm>
            <a:off x="4132745" y="973123"/>
            <a:ext cx="7291043" cy="4610607"/>
          </a:xfrm>
          <a:prstGeom prst="rect">
            <a:avLst/>
          </a:prstGeom>
        </p:spPr>
      </p:pic>
    </p:spTree>
    <p:extLst>
      <p:ext uri="{BB962C8B-B14F-4D97-AF65-F5344CB8AC3E}">
        <p14:creationId xmlns:p14="http://schemas.microsoft.com/office/powerpoint/2010/main" val="36109172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758" y="628868"/>
            <a:ext cx="4458419" cy="5107552"/>
          </a:xfrm>
          <a:prstGeom prst="rect">
            <a:avLst/>
          </a:prstGeom>
        </p:spPr>
        <p:txBody>
          <a:bodyPr wrap="square">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The tool is designed so that you can quickly update your CV whenever your circumstances change, and whenever you apply for a different role.</a:t>
            </a:r>
          </a:p>
          <a:p>
            <a:pPr>
              <a:lnSpc>
                <a:spcPct val="150000"/>
              </a:lnSpc>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The CV is split into 5 sections. You can do these sections in any order and leave out any that you don’t want to include. </a:t>
            </a:r>
          </a:p>
        </p:txBody>
      </p:sp>
      <p:pic>
        <p:nvPicPr>
          <p:cNvPr id="2" name="Picture 1">
            <a:extLst>
              <a:ext uri="{FF2B5EF4-FFF2-40B4-BE49-F238E27FC236}">
                <a16:creationId xmlns:a16="http://schemas.microsoft.com/office/drawing/2014/main" id="{1D342911-4DB2-4A69-965D-DC687C7E2FF1}"/>
              </a:ext>
            </a:extLst>
          </p:cNvPr>
          <p:cNvPicPr>
            <a:picLocks noChangeAspect="1"/>
          </p:cNvPicPr>
          <p:nvPr/>
        </p:nvPicPr>
        <p:blipFill>
          <a:blip r:embed="rId2"/>
          <a:stretch>
            <a:fillRect/>
          </a:stretch>
        </p:blipFill>
        <p:spPr>
          <a:xfrm>
            <a:off x="5544135" y="310718"/>
            <a:ext cx="5952720" cy="5743853"/>
          </a:xfrm>
          <a:prstGeom prst="rect">
            <a:avLst/>
          </a:prstGeom>
        </p:spPr>
      </p:pic>
    </p:spTree>
    <p:extLst>
      <p:ext uri="{BB962C8B-B14F-4D97-AF65-F5344CB8AC3E}">
        <p14:creationId xmlns:p14="http://schemas.microsoft.com/office/powerpoint/2010/main" val="30537509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85708" y="562061"/>
            <a:ext cx="7198133" cy="5476345"/>
          </a:xfrm>
          <a:prstGeom prst="rect">
            <a:avLst/>
          </a:prstGeom>
          <a:ln>
            <a:solidFill>
              <a:schemeClr val="bg1"/>
            </a:solidFill>
          </a:ln>
        </p:spPr>
      </p:pic>
      <p:sp>
        <p:nvSpPr>
          <p:cNvPr id="2" name="Rectangle 1"/>
          <p:cNvSpPr/>
          <p:nvPr/>
        </p:nvSpPr>
        <p:spPr>
          <a:xfrm>
            <a:off x="384698" y="487303"/>
            <a:ext cx="3863452" cy="5107552"/>
          </a:xfrm>
          <a:prstGeom prst="rect">
            <a:avLst/>
          </a:prstGeom>
        </p:spPr>
        <p:txBody>
          <a:bodyPr wrap="square">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The personal introduction is a short statement that will go at the top of your CV. Type yours into this box. </a:t>
            </a:r>
          </a:p>
          <a:p>
            <a:pPr>
              <a:lnSpc>
                <a:spcPct val="150000"/>
              </a:lnSpc>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Everything saves automatically, however always make sure to click ‘Save as new version’ when you’re ready. </a:t>
            </a:r>
          </a:p>
        </p:txBody>
      </p:sp>
    </p:spTree>
    <p:extLst>
      <p:ext uri="{BB962C8B-B14F-4D97-AF65-F5344CB8AC3E}">
        <p14:creationId xmlns:p14="http://schemas.microsoft.com/office/powerpoint/2010/main" val="1614699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4335" y="1892665"/>
            <a:ext cx="3528646" cy="2568395"/>
          </a:xfrm>
          <a:prstGeom prst="rect">
            <a:avLst/>
          </a:prstGeom>
        </p:spPr>
        <p:txBody>
          <a:bodyPr wrap="square">
            <a:spAutoFit/>
          </a:bodyPr>
          <a:lstStyle/>
          <a:p>
            <a:pP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Only one version will appear on your CV. Choose an earlier version by clicking ‘Promote this version’. </a:t>
            </a:r>
          </a:p>
        </p:txBody>
      </p:sp>
      <p:pic>
        <p:nvPicPr>
          <p:cNvPr id="5" name="Picture 4"/>
          <p:cNvPicPr>
            <a:picLocks noChangeAspect="1"/>
          </p:cNvPicPr>
          <p:nvPr/>
        </p:nvPicPr>
        <p:blipFill>
          <a:blip r:embed="rId2"/>
          <a:stretch>
            <a:fillRect/>
          </a:stretch>
        </p:blipFill>
        <p:spPr>
          <a:xfrm>
            <a:off x="4723035" y="443847"/>
            <a:ext cx="6624630" cy="5466030"/>
          </a:xfrm>
          <a:prstGeom prst="rect">
            <a:avLst/>
          </a:prstGeom>
          <a:ln>
            <a:solidFill>
              <a:schemeClr val="bg1"/>
            </a:solidFill>
          </a:ln>
        </p:spPr>
      </p:pic>
    </p:spTree>
    <p:extLst>
      <p:ext uri="{BB962C8B-B14F-4D97-AF65-F5344CB8AC3E}">
        <p14:creationId xmlns:p14="http://schemas.microsoft.com/office/powerpoint/2010/main" val="38638133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8488" y="282458"/>
            <a:ext cx="4019777" cy="5107552"/>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Continue filling the remaining sections in the same way.</a:t>
            </a:r>
          </a:p>
          <a:p>
            <a:pPr>
              <a:lnSpc>
                <a:spcPct val="150000"/>
              </a:lnSpc>
            </a:pPr>
            <a:endParaRPr lang="en-GB" sz="2200" dirty="0">
              <a:latin typeface="Open Sans"/>
              <a:ea typeface="Open Sans Semibold" panose="020B0706030804020204" pitchFamily="34" charset="0"/>
              <a:cs typeface="Open Sans Semibold" panose="020B0706030804020204" pitchFamily="34" charset="0"/>
            </a:endParaRPr>
          </a:p>
          <a:p>
            <a:pPr>
              <a:lnSpc>
                <a:spcPct val="150000"/>
              </a:lnSpc>
            </a:pPr>
            <a:r>
              <a:rPr lang="en-GB" sz="2200" dirty="0">
                <a:latin typeface="Open Sans"/>
                <a:ea typeface="Open Sans Semibold" panose="020B0706030804020204" pitchFamily="34" charset="0"/>
                <a:cs typeface="Open Sans Semibold" panose="020B0706030804020204" pitchFamily="34" charset="0"/>
              </a:rPr>
              <a:t>You’ll see some examples at the top to get you started if you’re stuck. Don’t try to use these as templates; your entries need to be personal to you and the role you’re applying for.</a:t>
            </a:r>
          </a:p>
        </p:txBody>
      </p:sp>
      <p:pic>
        <p:nvPicPr>
          <p:cNvPr id="15" name="Picture 14"/>
          <p:cNvPicPr>
            <a:picLocks noChangeAspect="1"/>
          </p:cNvPicPr>
          <p:nvPr/>
        </p:nvPicPr>
        <p:blipFill>
          <a:blip r:embed="rId2"/>
          <a:stretch>
            <a:fillRect/>
          </a:stretch>
        </p:blipFill>
        <p:spPr>
          <a:xfrm>
            <a:off x="4837200" y="500571"/>
            <a:ext cx="6509206" cy="5444920"/>
          </a:xfrm>
          <a:prstGeom prst="rect">
            <a:avLst/>
          </a:prstGeom>
          <a:ln>
            <a:solidFill>
              <a:schemeClr val="bg1"/>
            </a:solidFill>
          </a:ln>
        </p:spPr>
      </p:pic>
    </p:spTree>
    <p:extLst>
      <p:ext uri="{BB962C8B-B14F-4D97-AF65-F5344CB8AC3E}">
        <p14:creationId xmlns:p14="http://schemas.microsoft.com/office/powerpoint/2010/main" val="22452202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316715" y="709210"/>
            <a:ext cx="6002316" cy="5020909"/>
          </a:xfrm>
          <a:prstGeom prst="rect">
            <a:avLst/>
          </a:prstGeom>
          <a:ln>
            <a:solidFill>
              <a:schemeClr val="bg1"/>
            </a:solidFill>
          </a:ln>
        </p:spPr>
      </p:pic>
      <p:sp>
        <p:nvSpPr>
          <p:cNvPr id="2" name="Rectangle 1"/>
          <p:cNvSpPr/>
          <p:nvPr/>
        </p:nvSpPr>
        <p:spPr>
          <a:xfrm>
            <a:off x="364550" y="709210"/>
            <a:ext cx="4710003" cy="5107552"/>
          </a:xfrm>
          <a:prstGeom prst="rect">
            <a:avLst/>
          </a:prstGeom>
        </p:spPr>
        <p:txBody>
          <a:bodyPr wrap="square">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It is essential to tailor your CV for different jobs so if you don’t want a particular example to appear on your CV then you can uncheck this box. </a:t>
            </a:r>
          </a:p>
          <a:p>
            <a:pPr>
              <a:lnSpc>
                <a:spcPct val="150000"/>
              </a:lnSpc>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The unused example will stay saved on the tool so you can include it in another version of the CV if you want.</a:t>
            </a:r>
          </a:p>
        </p:txBody>
      </p:sp>
    </p:spTree>
    <p:extLst>
      <p:ext uri="{BB962C8B-B14F-4D97-AF65-F5344CB8AC3E}">
        <p14:creationId xmlns:p14="http://schemas.microsoft.com/office/powerpoint/2010/main" val="1916849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945079" y="1013163"/>
            <a:ext cx="5604660" cy="4139006"/>
          </a:xfrm>
          <a:prstGeom prst="rect">
            <a:avLst/>
          </a:prstGeom>
          <a:ln>
            <a:solidFill>
              <a:schemeClr val="bg1"/>
            </a:solidFill>
          </a:ln>
        </p:spPr>
      </p:pic>
      <p:sp>
        <p:nvSpPr>
          <p:cNvPr id="2" name="Rectangle 1"/>
          <p:cNvSpPr/>
          <p:nvPr/>
        </p:nvSpPr>
        <p:spPr>
          <a:xfrm>
            <a:off x="173800" y="275113"/>
            <a:ext cx="5527830" cy="5962914"/>
          </a:xfrm>
          <a:prstGeom prst="rect">
            <a:avLst/>
          </a:prstGeom>
        </p:spPr>
        <p:txBody>
          <a:bodyPr wrap="square">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Click here to send your CV straight to your form teacher for them to check.</a:t>
            </a:r>
          </a:p>
          <a:p>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Type an email address here to send it to someone else. Please note that we do not recommend using this function to send it straight to employers, as you should send it from your own email account.</a:t>
            </a:r>
          </a:p>
          <a:p>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You can also download it as a Word or PDF document.</a:t>
            </a:r>
          </a:p>
        </p:txBody>
      </p:sp>
    </p:spTree>
    <p:extLst>
      <p:ext uri="{BB962C8B-B14F-4D97-AF65-F5344CB8AC3E}">
        <p14:creationId xmlns:p14="http://schemas.microsoft.com/office/powerpoint/2010/main" val="48477853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5175</TotalTime>
  <Words>368</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 Light</vt:lpstr>
      <vt:lpstr>Arial</vt:lpstr>
      <vt:lpstr>Open Sans</vt:lpstr>
      <vt:lpstr>Calibri</vt:lpstr>
      <vt:lpstr>Wingdings</vt:lpstr>
      <vt:lpstr>Open Sans Semibold</vt:lpstr>
      <vt:lpstr>Open Sans</vt:lpstr>
      <vt:lpstr>Office Theme</vt:lpstr>
      <vt:lpstr>PowerPoint Presentation</vt:lpstr>
      <vt:lpstr>The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Young</dc:creator>
  <cp:lastModifiedBy>Mrs C Regan</cp:lastModifiedBy>
  <cp:revision>167</cp:revision>
  <dcterms:created xsi:type="dcterms:W3CDTF">2016-09-07T07:41:46Z</dcterms:created>
  <dcterms:modified xsi:type="dcterms:W3CDTF">2020-04-19T10:33:50Z</dcterms:modified>
</cp:coreProperties>
</file>