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78" r:id="rId3"/>
    <p:sldId id="279" r:id="rId4"/>
    <p:sldId id="282" r:id="rId5"/>
    <p:sldId id="263" r:id="rId6"/>
    <p:sldId id="283" r:id="rId7"/>
    <p:sldId id="264" r:id="rId8"/>
    <p:sldId id="284" r:id="rId9"/>
    <p:sldId id="268" r:id="rId10"/>
    <p:sldId id="274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Semibold" panose="020B0604020202020204" charset="0"/>
      <p:bold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9B59B6"/>
    <a:srgbClr val="B65959"/>
    <a:srgbClr val="D95459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4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2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78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39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22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98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ifrog.org/student/hom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Competencies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3320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03036-7ABC-4BB9-9E86-F59ACD1E119A}"/>
              </a:ext>
            </a:extLst>
          </p:cNvPr>
          <p:cNvSpPr txBox="1"/>
          <p:nvPr/>
        </p:nvSpPr>
        <p:spPr>
          <a:xfrm>
            <a:off x="889802" y="663535"/>
            <a:ext cx="11029950" cy="510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Easy recording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An easy template for recognising and recording solid examples that underline your personal experience, abilities and accomplishments.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Enhanced applications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Explores the Competencies used by employers in graduate recruitment.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Heightened employability/career prospects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Boosts your ability to prepare strong personal statements, CVs and applications for potential employers.</a:t>
            </a:r>
            <a:endParaRPr lang="en-GB" sz="2200" dirty="0">
              <a:latin typeface="Open sans" panose="020B0606030504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2FF13-8958-4D5A-9E1A-321485ED9D14}"/>
              </a:ext>
            </a:extLst>
          </p:cNvPr>
          <p:cNvSpPr txBox="1"/>
          <p:nvPr/>
        </p:nvSpPr>
        <p:spPr>
          <a:xfrm>
            <a:off x="889802" y="316266"/>
            <a:ext cx="5912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The Benefits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3447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03036-7ABC-4BB9-9E86-F59ACD1E119A}"/>
              </a:ext>
            </a:extLst>
          </p:cNvPr>
          <p:cNvSpPr txBox="1"/>
          <p:nvPr/>
        </p:nvSpPr>
        <p:spPr>
          <a:xfrm>
            <a:off x="511486" y="1890886"/>
            <a:ext cx="3674620" cy="307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student dashboard at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unifrog.org/student/home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, click the ‘Go to tool’ button on the </a:t>
            </a: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Competencies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box.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5D34A-2EF7-4E0A-AAD6-30DEA60A5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2" t="32691" r="56170" b="17890"/>
          <a:stretch/>
        </p:blipFill>
        <p:spPr>
          <a:xfrm>
            <a:off x="4395184" y="1759679"/>
            <a:ext cx="7221423" cy="262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27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965" y="191860"/>
            <a:ext cx="6480285" cy="612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There are twelve competencies that Unifrog have identified as being key.</a:t>
            </a:r>
          </a:p>
          <a:p>
            <a:pPr>
              <a:lnSpc>
                <a:spcPct val="150000"/>
              </a:lnSpc>
            </a:pPr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add an example for each of these competencies.</a:t>
            </a:r>
          </a:p>
          <a:p>
            <a:pPr>
              <a:lnSpc>
                <a:spcPct val="150000"/>
              </a:lnSpc>
            </a:pPr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To begin to complete your competency list, click the green ‘ + Add now’ button.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can also add additional competencies of your own. Click ‘ + Add example’ to create an additional competency to add to your list.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591C1C-2214-4FD4-91AE-2C26FCBB78AD}"/>
              </a:ext>
            </a:extLst>
          </p:cNvPr>
          <p:cNvGrpSpPr/>
          <p:nvPr/>
        </p:nvGrpSpPr>
        <p:grpSpPr>
          <a:xfrm>
            <a:off x="6320118" y="542925"/>
            <a:ext cx="5540188" cy="5248275"/>
            <a:chOff x="5970494" y="427374"/>
            <a:chExt cx="6099780" cy="54969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BFA50A-40C5-4433-B955-A17DAAA9F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353" t="9674" r="20073" b="79203"/>
            <a:stretch/>
          </p:blipFill>
          <p:spPr>
            <a:xfrm>
              <a:off x="6601803" y="427374"/>
              <a:ext cx="5468471" cy="5063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72DA3E-3BB2-49C7-8EDD-67F0516DA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794" t="8889" r="21691" b="11765"/>
            <a:stretch/>
          </p:blipFill>
          <p:spPr>
            <a:xfrm>
              <a:off x="7645491" y="2608729"/>
              <a:ext cx="3381097" cy="33155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91EA78-23B6-4411-B5E3-2C7AABE47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353" t="52982" r="20073" b="10473"/>
            <a:stretch/>
          </p:blipFill>
          <p:spPr>
            <a:xfrm>
              <a:off x="5970494" y="945134"/>
              <a:ext cx="5468471" cy="1663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88980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706" y="468531"/>
            <a:ext cx="4652265" cy="5312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To complete a competency select a situation and start date from the drop down menus. </a:t>
            </a:r>
            <a:b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en-GB" sz="2200" dirty="0">
              <a:effectLst/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Explain how you demonstrated this competency in detail. </a:t>
            </a:r>
            <a:b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en-GB" sz="2200" dirty="0">
              <a:effectLst/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If you need a structure to follow, use the star technique which is summarised on this page.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16346" r="22154" b="12735"/>
          <a:stretch/>
        </p:blipFill>
        <p:spPr bwMode="auto">
          <a:xfrm>
            <a:off x="4993971" y="808515"/>
            <a:ext cx="6665823" cy="48358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202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16346" r="18550" b="5128"/>
          <a:stretch/>
        </p:blipFill>
        <p:spPr bwMode="auto">
          <a:xfrm>
            <a:off x="4288663" y="798989"/>
            <a:ext cx="7155062" cy="49034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865" y="481692"/>
            <a:ext cx="4173798" cy="510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If you need help on what the competencies are or how to write about them then look at this handy table which you can expand by clicking on the green text.</a:t>
            </a:r>
          </a:p>
          <a:p>
            <a:pPr>
              <a:lnSpc>
                <a:spcPct val="150000"/>
              </a:lnSpc>
            </a:pPr>
            <a:endParaRPr lang="en-GB" sz="2200" i="1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Do not try to use these as templates; the entries need to be personal to you.</a:t>
            </a:r>
          </a:p>
        </p:txBody>
      </p:sp>
    </p:spTree>
    <p:extLst>
      <p:ext uri="{BB962C8B-B14F-4D97-AF65-F5344CB8AC3E}">
        <p14:creationId xmlns:p14="http://schemas.microsoft.com/office/powerpoint/2010/main" val="21529162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889" y="2773492"/>
            <a:ext cx="4086972" cy="206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Repeat this process for each competency you want to add. You should try to do at least one for each category.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3171" b="778"/>
          <a:stretch/>
        </p:blipFill>
        <p:spPr>
          <a:xfrm>
            <a:off x="6096000" y="1833220"/>
            <a:ext cx="5688664" cy="39411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36" y="414729"/>
            <a:ext cx="6137430" cy="141849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16849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1" t="43270" r="26478" b="10256"/>
          <a:stretch/>
        </p:blipFill>
        <p:spPr bwMode="auto">
          <a:xfrm>
            <a:off x="5125673" y="1307717"/>
            <a:ext cx="6313112" cy="35898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104" y="508450"/>
            <a:ext cx="4772568" cy="518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Your teachers are able to give you feedback on your competencies. </a:t>
            </a:r>
          </a:p>
          <a:p>
            <a:pPr>
              <a:spcAft>
                <a:spcPts val="800"/>
              </a:spcAft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If you have received a comment you will be notified via your email and on your competencies page. </a:t>
            </a:r>
          </a:p>
          <a:p>
            <a:pPr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are able to mark these comments as read to ensure you keep up to date.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1423493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016" y="1280463"/>
            <a:ext cx="6713927" cy="36341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50504" y="948998"/>
            <a:ext cx="3706940" cy="4297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If you would like to share what you have written you can email it straight to your form tutor…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…</a:t>
            </a:r>
            <a: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or anyone else by typing their email in.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effectLst/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also download what you have written.</a:t>
            </a:r>
          </a:p>
        </p:txBody>
      </p:sp>
    </p:spTree>
    <p:extLst>
      <p:ext uri="{BB962C8B-B14F-4D97-AF65-F5344CB8AC3E}">
        <p14:creationId xmlns:p14="http://schemas.microsoft.com/office/powerpoint/2010/main" val="25058177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5106</TotalTime>
  <Words>353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Open sans</vt:lpstr>
      <vt:lpstr>Calibri</vt:lpstr>
      <vt:lpstr>Open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Young</dc:creator>
  <cp:lastModifiedBy>Mrs C Regan</cp:lastModifiedBy>
  <cp:revision>151</cp:revision>
  <dcterms:created xsi:type="dcterms:W3CDTF">2016-09-07T07:41:46Z</dcterms:created>
  <dcterms:modified xsi:type="dcterms:W3CDTF">2020-04-17T17:42:48Z</dcterms:modified>
</cp:coreProperties>
</file>