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1"/>
  </p:sldMasterIdLst>
  <p:sldIdLst>
    <p:sldId id="256" r:id="rId2"/>
    <p:sldId id="278" r:id="rId3"/>
    <p:sldId id="279" r:id="rId4"/>
    <p:sldId id="282" r:id="rId5"/>
    <p:sldId id="263" r:id="rId6"/>
    <p:sldId id="283" r:id="rId7"/>
    <p:sldId id="264" r:id="rId8"/>
    <p:sldId id="284" r:id="rId9"/>
    <p:sldId id="268" r:id="rId10"/>
    <p:sldId id="274" r:id="rId11"/>
  </p:sldIdLst>
  <p:sldSz cx="12192000" cy="6858000"/>
  <p:notesSz cx="6858000" cy="9144000"/>
  <p:embeddedFontLst>
    <p:embeddedFont>
      <p:font typeface="Calibri Light" panose="020F0302020204030204" pitchFamily="34" charset="0"/>
      <p:regular r:id="rId12"/>
      <p:italic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Open Sans Semibold" panose="020B0604020202020204" charset="0"/>
      <p:bold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CFC"/>
    <a:srgbClr val="9B59B6"/>
    <a:srgbClr val="B65959"/>
    <a:srgbClr val="D95459"/>
    <a:srgbClr val="4BC7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780" y="42"/>
      </p:cViewPr>
      <p:guideLst>
        <p:guide orient="horz" pos="2160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087715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3243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33169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8297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757824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89922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439392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71149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7222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94982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808115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1B088-618C-437A-B035-EF7A1A5E8653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17/04/2020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23DC8-5FE0-4F22-8704-519BFCC8AED8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744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unifrog.org/student/home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6892283-18F1-44BA-8E4A-9506B634CDAB}"/>
              </a:ext>
            </a:extLst>
          </p:cNvPr>
          <p:cNvSpPr txBox="1"/>
          <p:nvPr/>
        </p:nvSpPr>
        <p:spPr>
          <a:xfrm>
            <a:off x="1524000" y="3255962"/>
            <a:ext cx="87439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600" dirty="0">
                <a:solidFill>
                  <a:schemeClr val="bg1"/>
                </a:solidFill>
                <a:latin typeface="Open sans"/>
              </a:rPr>
              <a:t>Competencies</a:t>
            </a:r>
            <a:endParaRPr lang="en-GB" sz="5600" dirty="0">
              <a:solidFill>
                <a:schemeClr val="bg1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665543505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033201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903036-7ABC-4BB9-9E86-F59ACD1E119A}"/>
              </a:ext>
            </a:extLst>
          </p:cNvPr>
          <p:cNvSpPr txBox="1"/>
          <p:nvPr/>
        </p:nvSpPr>
        <p:spPr>
          <a:xfrm>
            <a:off x="889802" y="663535"/>
            <a:ext cx="11029950" cy="5107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Easy recording</a:t>
            </a:r>
          </a:p>
          <a:p>
            <a:pPr lvl="2"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An easy template for recognising and recording solid examples that underline your personal experience, abilities and accomplishments.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Enhanced applications</a:t>
            </a:r>
          </a:p>
          <a:p>
            <a:pPr lvl="2"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Explores the Competencies used by employers in graduate recruitment.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GB" sz="2200" dirty="0">
              <a:latin typeface="Open sans" panose="020B0606030504020204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GB" sz="2200" b="1" dirty="0">
                <a:latin typeface="Open sans" panose="020B0606030504020204"/>
              </a:rPr>
              <a:t> Heightened employability/career prospects</a:t>
            </a:r>
          </a:p>
          <a:p>
            <a:pPr lvl="2">
              <a:lnSpc>
                <a:spcPct val="150000"/>
              </a:lnSpc>
            </a:pPr>
            <a:r>
              <a:rPr lang="en-GB" sz="2200" i="1" dirty="0">
                <a:latin typeface="Open sans" panose="020B0606030504020204"/>
              </a:rPr>
              <a:t>Boosts your ability to prepare strong personal statements, CVs and applications for potential employers.</a:t>
            </a:r>
            <a:endParaRPr lang="en-GB" sz="2200" dirty="0">
              <a:latin typeface="Open sans" panose="020B060603050402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B42FF13-8958-4D5A-9E1A-321485ED9D14}"/>
              </a:ext>
            </a:extLst>
          </p:cNvPr>
          <p:cNvSpPr txBox="1"/>
          <p:nvPr/>
        </p:nvSpPr>
        <p:spPr>
          <a:xfrm>
            <a:off x="889802" y="316266"/>
            <a:ext cx="59125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Open sans" panose="020B0606030504020204"/>
              </a:rPr>
              <a:t>The Benefits</a:t>
            </a:r>
            <a:endParaRPr lang="en-GB" sz="22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136344761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D903036-7ABC-4BB9-9E86-F59ACD1E119A}"/>
              </a:ext>
            </a:extLst>
          </p:cNvPr>
          <p:cNvSpPr txBox="1"/>
          <p:nvPr/>
        </p:nvSpPr>
        <p:spPr>
          <a:xfrm>
            <a:off x="511486" y="1890886"/>
            <a:ext cx="3674620" cy="3076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From the student dashboard at 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  <a:hlinkClick r:id="rId2"/>
              </a:rPr>
              <a:t>unifrog.org/student/home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, click the ‘Go to tool’ button on the </a:t>
            </a:r>
            <a:r>
              <a:rPr lang="en-GB" sz="2200" b="1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Competencies</a:t>
            </a: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 box.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E5D34A-2EF7-4E0A-AAD6-30DEA60A52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42" t="32691" r="56170" b="17890"/>
          <a:stretch/>
        </p:blipFill>
        <p:spPr>
          <a:xfrm>
            <a:off x="4395184" y="1759679"/>
            <a:ext cx="7221423" cy="262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39270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965" y="191860"/>
            <a:ext cx="6480285" cy="6123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There are twelve competencies that Unifrog have identified as being key.</a:t>
            </a:r>
          </a:p>
          <a:p>
            <a:pPr>
              <a:lnSpc>
                <a:spcPct val="150000"/>
              </a:lnSpc>
            </a:pPr>
            <a:endParaRPr lang="en-GB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add an example for each of these competencies.</a:t>
            </a:r>
          </a:p>
          <a:p>
            <a:pPr>
              <a:lnSpc>
                <a:spcPct val="150000"/>
              </a:lnSpc>
            </a:pPr>
            <a:endParaRPr lang="en-GB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To begin to complete your competency list, click the green ‘ + Add now’ button. </a:t>
            </a:r>
          </a:p>
          <a:p>
            <a:pPr>
              <a:lnSpc>
                <a:spcPct val="150000"/>
              </a:lnSpc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</a:rPr>
              <a:t>You can also add additional competencies of your own. Click ‘ + Add example’ to create an additional competency to add to your list.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D591C1C-2214-4FD4-91AE-2C26FCBB78AD}"/>
              </a:ext>
            </a:extLst>
          </p:cNvPr>
          <p:cNvGrpSpPr/>
          <p:nvPr/>
        </p:nvGrpSpPr>
        <p:grpSpPr>
          <a:xfrm>
            <a:off x="6320118" y="542925"/>
            <a:ext cx="5540188" cy="5248275"/>
            <a:chOff x="5970494" y="427374"/>
            <a:chExt cx="6099780" cy="549690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4BFA50A-40C5-4433-B955-A17DAAA9F6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2353" t="9674" r="20073" b="79203"/>
            <a:stretch/>
          </p:blipFill>
          <p:spPr>
            <a:xfrm>
              <a:off x="6601803" y="427374"/>
              <a:ext cx="5468471" cy="506347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072DA3E-3BB2-49C7-8EDD-67F0516DA6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2794" t="8889" r="21691" b="11765"/>
            <a:stretch/>
          </p:blipFill>
          <p:spPr>
            <a:xfrm>
              <a:off x="7645491" y="2608729"/>
              <a:ext cx="3381097" cy="331555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591EA78-23B6-4411-B5E3-2C7AABE470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2353" t="52982" r="20073" b="10473"/>
            <a:stretch/>
          </p:blipFill>
          <p:spPr>
            <a:xfrm>
              <a:off x="5970494" y="945134"/>
              <a:ext cx="5468471" cy="16635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8898044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706" y="468531"/>
            <a:ext cx="4652265" cy="5312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effectLst/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To complete a competency select a situation and start date from the drop down menus. </a:t>
            </a:r>
            <a:br>
              <a:rPr lang="en-GB" sz="2200" dirty="0">
                <a:effectLst/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endParaRPr lang="en-GB" sz="2200" dirty="0">
              <a:effectLst/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effectLst/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Explain how you demonstrated this competency in detail. </a:t>
            </a:r>
            <a:br>
              <a:rPr lang="en-GB" sz="2200" dirty="0">
                <a:effectLst/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</a:br>
            <a:endParaRPr lang="en-GB" sz="2200" dirty="0">
              <a:effectLst/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effectLst/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If you need a structure to follow, use the star technique which is summarised on this page.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6" t="16346" r="22154" b="12735"/>
          <a:stretch/>
        </p:blipFill>
        <p:spPr bwMode="auto">
          <a:xfrm>
            <a:off x="4993971" y="808515"/>
            <a:ext cx="6665823" cy="4835801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22027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9" t="16346" r="18550" b="5128"/>
          <a:stretch/>
        </p:blipFill>
        <p:spPr bwMode="auto">
          <a:xfrm>
            <a:off x="4288663" y="798989"/>
            <a:ext cx="7155062" cy="4903469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4865" y="481692"/>
            <a:ext cx="4173798" cy="5107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If you need help on what the competencies are or how to write about them then look at this handy table which you can expand by clicking on the green text.</a:t>
            </a:r>
          </a:p>
          <a:p>
            <a:pPr>
              <a:lnSpc>
                <a:spcPct val="150000"/>
              </a:lnSpc>
            </a:pPr>
            <a:endParaRPr lang="en-GB" sz="2200" i="1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2200" b="1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Do not try to use these as templates; the entries need to be personal to you.</a:t>
            </a:r>
          </a:p>
        </p:txBody>
      </p:sp>
    </p:spTree>
    <p:extLst>
      <p:ext uri="{BB962C8B-B14F-4D97-AF65-F5344CB8AC3E}">
        <p14:creationId xmlns:p14="http://schemas.microsoft.com/office/powerpoint/2010/main" val="215291624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6889" y="2773492"/>
            <a:ext cx="4086972" cy="206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Repeat this process for each competency you want to add. You should try to do at least one for each category.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33171" b="778"/>
          <a:stretch/>
        </p:blipFill>
        <p:spPr>
          <a:xfrm>
            <a:off x="6096000" y="1833220"/>
            <a:ext cx="5688664" cy="3941109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36" y="414729"/>
            <a:ext cx="6137430" cy="1418491"/>
          </a:xfrm>
          <a:prstGeom prst="rect">
            <a:avLst/>
          </a:prstGeom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9168493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71" t="43270" r="26478" b="10256"/>
          <a:stretch/>
        </p:blipFill>
        <p:spPr bwMode="auto">
          <a:xfrm>
            <a:off x="5125673" y="1307717"/>
            <a:ext cx="6313112" cy="358981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02104" y="508450"/>
            <a:ext cx="4772568" cy="51883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Your teachers are able to give you feedback on your competencies. </a:t>
            </a:r>
          </a:p>
          <a:p>
            <a:pPr>
              <a:spcAft>
                <a:spcPts val="800"/>
              </a:spcAft>
            </a:pPr>
            <a:endParaRPr lang="en-GB" sz="2200" dirty="0">
              <a:latin typeface="Open sans" panose="020B0606030504020204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If you have received a comment you will be notified via your email and on your competencies page. </a:t>
            </a:r>
          </a:p>
          <a:p>
            <a:pPr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 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are able to mark these comments as read to ensure you keep up to date.</a:t>
            </a:r>
            <a:endParaRPr lang="en-GB" sz="22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214234933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7016" y="1280463"/>
            <a:ext cx="6713927" cy="363414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450504" y="948998"/>
            <a:ext cx="3706940" cy="4297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effectLst/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If you would like to share what you have written you can email it straight to your form tutor…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…</a:t>
            </a:r>
            <a:r>
              <a:rPr lang="en-GB" sz="2200" dirty="0">
                <a:effectLst/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or anyone else by typing their email in.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200" dirty="0">
                <a:effectLst/>
                <a:latin typeface="Open sans" panose="020B0606030504020204"/>
                <a:ea typeface="Open Sans Semibold" panose="020B0706030804020204" pitchFamily="34" charset="0"/>
                <a:cs typeface="Open Sans Semibold" panose="020B0706030804020204" pitchFamily="34" charset="0"/>
              </a:rPr>
              <a:t>You can also download what you have written.</a:t>
            </a:r>
          </a:p>
        </p:txBody>
      </p:sp>
    </p:spTree>
    <p:extLst>
      <p:ext uri="{BB962C8B-B14F-4D97-AF65-F5344CB8AC3E}">
        <p14:creationId xmlns:p14="http://schemas.microsoft.com/office/powerpoint/2010/main" val="250581772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5106</TotalTime>
  <Words>353</Words>
  <Application>Microsoft Office PowerPoint</Application>
  <PresentationFormat>Widescreen</PresentationFormat>
  <Paragraphs>33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 Light</vt:lpstr>
      <vt:lpstr>Open sans</vt:lpstr>
      <vt:lpstr>Calibri</vt:lpstr>
      <vt:lpstr>Open Sans Semibold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Hayley Young</dc:creator>
  <cp:lastModifiedBy>Mrs C Regan</cp:lastModifiedBy>
  <cp:revision>151</cp:revision>
  <dcterms:created xsi:type="dcterms:W3CDTF">2016-09-07T07:41:46Z</dcterms:created>
  <dcterms:modified xsi:type="dcterms:W3CDTF">2020-04-17T17:42:48Z</dcterms:modified>
</cp:coreProperties>
</file>