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5"/>
  </p:notesMasterIdLst>
  <p:sldIdLst>
    <p:sldId id="256" r:id="rId2"/>
    <p:sldId id="278" r:id="rId3"/>
    <p:sldId id="280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64" r:id="rId12"/>
    <p:sldId id="265" r:id="rId13"/>
    <p:sldId id="281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06622-D421-4D24-89F3-A4BB21D006A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4DB7-A21B-49A0-B350-992BC6B38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0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2</a:t>
            </a:r>
            <a:r>
              <a:rPr lang="en-US" baseline="30000" dirty="0"/>
              <a:t>nd</a:t>
            </a:r>
            <a:r>
              <a:rPr lang="en-US" dirty="0"/>
              <a:t> paragraph – lists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0B0C2-8914-4B1E-B801-8A3053AD2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College and Sixth Form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0DEF9-BB91-42FF-9F77-3C364EAC0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08" y="954738"/>
            <a:ext cx="6561886" cy="44701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A157FC-85B9-45A2-B7FC-D13E2AA61797}"/>
              </a:ext>
            </a:extLst>
          </p:cNvPr>
          <p:cNvSpPr/>
          <p:nvPr/>
        </p:nvSpPr>
        <p:spPr>
          <a:xfrm>
            <a:off x="200728" y="422739"/>
            <a:ext cx="4256972" cy="596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From the shortlist, you can find a summary of each course you’ve selected, including entry requirements, key dates and college/sixth form facts! You can also delete courses from the shortlist if you wish to. </a:t>
            </a:r>
          </a:p>
          <a:p>
            <a:endParaRPr lang="en-US" sz="2200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Once you’re happy with the courses on your shortlist, press ‘save: ’. 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42898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890" y="557724"/>
            <a:ext cx="4593257" cy="4702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Afterwards, a copy of your Shortlist will be emailed to you and your tutor will also be able to access it. Click here to view it straight away.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This page also shows you some handy links, including information on funding.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0476F-AE29-42D3-B921-0D3E2E4B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147" y="1387549"/>
            <a:ext cx="6311317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49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135" y="4394689"/>
            <a:ext cx="11143730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Remember, you can make as many College / Sixth Form Shortlists as you like, and you can view them anytime by clicking on the Shortlist button on the main dashboard.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7A591-CF4E-4F27-BB4A-904223874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8" y="1418410"/>
            <a:ext cx="2863935" cy="239698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F266BF-7D4D-4764-A28A-5935F6E14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27" y="1418410"/>
            <a:ext cx="8464276" cy="25428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8477853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6142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889802" y="875224"/>
            <a:ext cx="11029950" cy="51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Strategic choices and unique insights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A uniquely comprehensive live feed of college courses in the UK.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Enhanced research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Significantly speeds-up and supports your research, allowing a direct comparison on courses on 25+factors.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Expectations met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Unique filtering and ranking facilities enabling you to focus on key areas of interest.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889802" y="411516"/>
            <a:ext cx="591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</a:t>
            </a:r>
            <a:r>
              <a:rPr lang="en-US" sz="2400" dirty="0">
                <a:latin typeface="Open sans" panose="020B0606030504020204"/>
              </a:rPr>
              <a:t>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FF99A8-5E76-4604-8876-A1E1474FD780}"/>
              </a:ext>
            </a:extLst>
          </p:cNvPr>
          <p:cNvSpPr txBox="1"/>
          <p:nvPr/>
        </p:nvSpPr>
        <p:spPr>
          <a:xfrm>
            <a:off x="994751" y="1827605"/>
            <a:ext cx="3611419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the ‘Start’ button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College / Sixth Form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box.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68EDE-8921-4A70-9A25-CE270DDC4182}"/>
              </a:ext>
            </a:extLst>
          </p:cNvPr>
          <p:cNvGrpSpPr/>
          <p:nvPr/>
        </p:nvGrpSpPr>
        <p:grpSpPr>
          <a:xfrm>
            <a:off x="4404927" y="455167"/>
            <a:ext cx="7787073" cy="5370260"/>
            <a:chOff x="4404927" y="455167"/>
            <a:chExt cx="7787073" cy="53702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7ADC48-2837-423F-9F04-665E8B4DB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702"/>
            <a:stretch/>
          </p:blipFill>
          <p:spPr>
            <a:xfrm>
              <a:off x="4404927" y="455167"/>
              <a:ext cx="7787073" cy="37180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C63A57-DD14-4F1C-867F-3E233AA40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78" t="6270" r="60401" b="3700"/>
            <a:stretch/>
          </p:blipFill>
          <p:spPr>
            <a:xfrm>
              <a:off x="5518602" y="906012"/>
              <a:ext cx="5754847" cy="4919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68954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9F361-ABF2-4824-B2B5-133624167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582080"/>
            <a:ext cx="7496175" cy="49918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80652-320E-40F5-A640-34DBDE43971B}"/>
              </a:ext>
            </a:extLst>
          </p:cNvPr>
          <p:cNvSpPr txBox="1"/>
          <p:nvPr/>
        </p:nvSpPr>
        <p:spPr>
          <a:xfrm>
            <a:off x="155624" y="334794"/>
            <a:ext cx="4959301" cy="561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You can familiarise yourself with important details about College and Sixth Forms. 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It’s important to take these into consideration when searching for your desired courses. 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Once you are ready to begin your course search, click ‘next’ at the bottom of the page. </a:t>
            </a:r>
          </a:p>
        </p:txBody>
      </p:sp>
    </p:spTree>
    <p:extLst>
      <p:ext uri="{BB962C8B-B14F-4D97-AF65-F5344CB8AC3E}">
        <p14:creationId xmlns:p14="http://schemas.microsoft.com/office/powerpoint/2010/main" val="6397252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F38B2-C149-4AC5-855C-123A5F10D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69" y="778849"/>
            <a:ext cx="6597949" cy="47693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4B5F2A-2186-4720-919C-FAAFBDA49209}"/>
              </a:ext>
            </a:extLst>
          </p:cNvPr>
          <p:cNvSpPr/>
          <p:nvPr/>
        </p:nvSpPr>
        <p:spPr>
          <a:xfrm>
            <a:off x="248232" y="355858"/>
            <a:ext cx="5104818" cy="562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Here, you will see a list of subjects. </a:t>
            </a:r>
          </a:p>
          <a:p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sort subjects alphabetically, by subject area as well as other factors!</a:t>
            </a:r>
          </a:p>
          <a:p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also look for a specific subject or course you’re interested in by using the search bar.</a:t>
            </a:r>
          </a:p>
          <a:p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Select up to a maximum of 10 subjects and press Next. </a:t>
            </a:r>
          </a:p>
        </p:txBody>
      </p:sp>
    </p:spTree>
    <p:extLst>
      <p:ext uri="{BB962C8B-B14F-4D97-AF65-F5344CB8AC3E}">
        <p14:creationId xmlns:p14="http://schemas.microsoft.com/office/powerpoint/2010/main" val="23553867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F7AF8-7373-4780-BDD1-A4618E3C7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52" y="353130"/>
            <a:ext cx="6957574" cy="56925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431F1-ED26-43EF-B6F8-10F23C4FD5B1}"/>
              </a:ext>
            </a:extLst>
          </p:cNvPr>
          <p:cNvSpPr txBox="1"/>
          <p:nvPr/>
        </p:nvSpPr>
        <p:spPr>
          <a:xfrm>
            <a:off x="294974" y="353130"/>
            <a:ext cx="4867576" cy="579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You will be asked to narrow down your search using the distance limits. </a:t>
            </a:r>
          </a:p>
          <a:p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Distance is measured via mile radius, which is shown on a map and your location will be identified to you as a blue pin.</a:t>
            </a:r>
          </a:p>
          <a:p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Once you select the radius you wish to view courses in, click ‘next’ at the bottom to continue. </a:t>
            </a:r>
          </a:p>
        </p:txBody>
      </p:sp>
    </p:spTree>
    <p:extLst>
      <p:ext uri="{BB962C8B-B14F-4D97-AF65-F5344CB8AC3E}">
        <p14:creationId xmlns:p14="http://schemas.microsoft.com/office/powerpoint/2010/main" val="7907172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316A6E-8620-40C0-B510-58A18733F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13" y="648070"/>
            <a:ext cx="7723289" cy="53235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B907DA-A989-430E-A4F4-1F409D854714}"/>
              </a:ext>
            </a:extLst>
          </p:cNvPr>
          <p:cNvSpPr/>
          <p:nvPr/>
        </p:nvSpPr>
        <p:spPr>
          <a:xfrm>
            <a:off x="553407" y="563138"/>
            <a:ext cx="3095804" cy="510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 Longlist page shows you current courses for your chosen topics, sorted into three columns.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rank and filter courses to find the ones you’re most interested in.</a:t>
            </a:r>
          </a:p>
        </p:txBody>
      </p:sp>
    </p:spTree>
    <p:extLst>
      <p:ext uri="{BB962C8B-B14F-4D97-AF65-F5344CB8AC3E}">
        <p14:creationId xmlns:p14="http://schemas.microsoft.com/office/powerpoint/2010/main" val="41229802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498C9-D2B1-4292-8E6E-1B5AACC31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90" y="388806"/>
            <a:ext cx="8467868" cy="565688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70FE5-949C-4C31-9AB5-3681601516AE}"/>
              </a:ext>
            </a:extLst>
          </p:cNvPr>
          <p:cNvSpPr txBox="1"/>
          <p:nvPr/>
        </p:nvSpPr>
        <p:spPr>
          <a:xfrm>
            <a:off x="636327" y="1645360"/>
            <a:ext cx="2865863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Once you have selected your desired courses, press ‘next’, which will add them to your shortlist.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22270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5DF36-F967-45A2-BD1D-BFA996320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1" y="295823"/>
            <a:ext cx="7680661" cy="57049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73D29-3838-425E-B306-34039D0CB86D}"/>
              </a:ext>
            </a:extLst>
          </p:cNvPr>
          <p:cNvSpPr txBox="1"/>
          <p:nvPr/>
        </p:nvSpPr>
        <p:spPr>
          <a:xfrm>
            <a:off x="253053" y="295823"/>
            <a:ext cx="4180876" cy="799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The Shortlist collates your selected courses into one list. </a:t>
            </a:r>
          </a:p>
          <a:p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You will be shown a map at the top of the page, with red pins indicating the location of where the courses will be held. </a:t>
            </a:r>
          </a:p>
          <a:p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You can click on a red pin, which will take you straight to the course on your shortlist. 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09719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496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 Light</vt:lpstr>
      <vt:lpstr>Open sans</vt:lpstr>
      <vt:lpstr>Calibri</vt:lpstr>
      <vt:lpstr>Wingdings</vt:lpstr>
      <vt:lpstr>Open Sans Semibold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Mrs C Regan</cp:lastModifiedBy>
  <cp:revision>150</cp:revision>
  <dcterms:created xsi:type="dcterms:W3CDTF">2016-09-07T07:41:46Z</dcterms:created>
  <dcterms:modified xsi:type="dcterms:W3CDTF">2020-04-19T10:36:04Z</dcterms:modified>
</cp:coreProperties>
</file>