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78" r:id="rId3"/>
    <p:sldId id="279" r:id="rId4"/>
    <p:sldId id="280" r:id="rId5"/>
    <p:sldId id="262" r:id="rId6"/>
    <p:sldId id="282" r:id="rId7"/>
    <p:sldId id="267" r:id="rId8"/>
    <p:sldId id="270" r:id="rId9"/>
    <p:sldId id="271" r:id="rId10"/>
    <p:sldId id="272" r:id="rId11"/>
    <p:sldId id="273" r:id="rId12"/>
    <p:sldId id="281" r:id="rId13"/>
    <p:sldId id="274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Apprenticeships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62" y="362904"/>
            <a:ext cx="6122126" cy="613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 copy of your Shortlist will be emailed to you as well as your tutor.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download your Shortlist and also apply for your chosen apprenticeships by clicking ‘Shortlist and apply for your vacancies’.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also gain further information on UK apprenticeships from our Know-how library before applying.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1FF808-1895-4F74-B97B-3F95A27CD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3"/>
          <a:stretch/>
        </p:blipFill>
        <p:spPr>
          <a:xfrm>
            <a:off x="6017623" y="1393825"/>
            <a:ext cx="5738299" cy="34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528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86" y="188539"/>
            <a:ext cx="6308804" cy="594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 Shortlist shows you detailed information about each vacancy; make sure you scroll down to see it all.</a:t>
            </a:r>
          </a:p>
          <a:p>
            <a:pPr>
              <a:lnSpc>
                <a:spcPct val="150000"/>
              </a:lnSpc>
            </a:pPr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use the ‘+Apply’ button to navigate directly to the appropriate website and apply for the vacancy immediately. </a:t>
            </a:r>
          </a:p>
          <a:p>
            <a:pPr>
              <a:lnSpc>
                <a:spcPct val="150000"/>
              </a:lnSpc>
            </a:pPr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also be taken directly to the ‘Competencies’ and ‘CV/Resume’ tools on the platform which will support you in your applications.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61BC0BF-4277-46C0-A7F1-480792443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1878" r="16520"/>
          <a:stretch/>
        </p:blipFill>
        <p:spPr>
          <a:xfrm>
            <a:off x="6395890" y="426720"/>
            <a:ext cx="5404225" cy="53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228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9343" y="4357456"/>
            <a:ext cx="10874793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Remember, you can make as many Shortlists as you like and can view them any time by clicking on the Shortlist button on the main dashboard.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43" y="1556283"/>
            <a:ext cx="2625414" cy="22446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3F50D0-CA48-4CE4-9497-76214470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582" y="975360"/>
            <a:ext cx="7272384" cy="2962592"/>
          </a:xfrm>
          <a:prstGeom prst="rect">
            <a:avLst/>
          </a:prstGeom>
          <a:ln w="95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928408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51C0D-D5C6-496E-B2CD-8B33B6F8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320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670727" y="253092"/>
            <a:ext cx="11029950" cy="61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Strategic choices and unique insights</a:t>
            </a:r>
          </a:p>
          <a:p>
            <a:pPr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	A uniquely comprehensive list of </a:t>
            </a:r>
            <a:r>
              <a:rPr lang="en-US" sz="2200" i="1" dirty="0">
                <a:latin typeface="Open sans" panose="020B0606030504020204"/>
              </a:rPr>
              <a:t>apprenticeships in the UK.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latin typeface="Open sans" panose="020B0606030504020204"/>
              </a:rPr>
              <a:t> </a:t>
            </a:r>
            <a:r>
              <a:rPr lang="en-GB" sz="2200" b="1" dirty="0">
                <a:latin typeface="Open sans" panose="020B0606030504020204"/>
              </a:rPr>
              <a:t>Enhanced research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    S</a:t>
            </a:r>
            <a:r>
              <a:rPr lang="en-GB" sz="2200" i="1" dirty="0">
                <a:latin typeface="Open sans" panose="020B0606030504020204"/>
              </a:rPr>
              <a:t>ignificantly speeds-up and supports your research into apprenticeship opportunities.</a:t>
            </a:r>
          </a:p>
          <a:p>
            <a:pPr lvl="1"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Expectations met</a:t>
            </a:r>
          </a:p>
          <a:p>
            <a:pPr lvl="1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	Unique filtering and ranking facilities enabling you to focus on key areas of interest.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2200" dirty="0">
              <a:latin typeface="Open sans" panose="020B06060305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670727" y="266249"/>
            <a:ext cx="5912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Benefits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755318" y="1761381"/>
            <a:ext cx="3799903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‘Start’ on the 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Apprenticeships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box.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68EDE-8921-4A70-9A25-CE270DDC4182}"/>
              </a:ext>
            </a:extLst>
          </p:cNvPr>
          <p:cNvGrpSpPr/>
          <p:nvPr/>
        </p:nvGrpSpPr>
        <p:grpSpPr>
          <a:xfrm>
            <a:off x="4157098" y="500589"/>
            <a:ext cx="7787073" cy="5370260"/>
            <a:chOff x="4404927" y="455167"/>
            <a:chExt cx="7787073" cy="53702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7ADC48-2837-423F-9F04-665E8B4DB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702"/>
            <a:stretch/>
          </p:blipFill>
          <p:spPr>
            <a:xfrm>
              <a:off x="4404927" y="455167"/>
              <a:ext cx="7787073" cy="3718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C63A57-DD14-4F1C-867F-3E233AA40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978" t="6270" r="60401" b="3700"/>
            <a:stretch/>
          </p:blipFill>
          <p:spPr>
            <a:xfrm>
              <a:off x="5518602" y="906012"/>
              <a:ext cx="5754847" cy="4919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3927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355" y="350535"/>
            <a:ext cx="4617727" cy="561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Please familiarise yourself with some of the important details about apprenticeships.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need to take these factors into consideration when making your applications.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Once you have finished reading, click ‘Next’ at the bottom of the page. 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0DAB471-3321-4434-A0FB-DD867E0F8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"/>
          <a:stretch/>
        </p:blipFill>
        <p:spPr>
          <a:xfrm>
            <a:off x="5632280" y="350535"/>
            <a:ext cx="5114965" cy="2830286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F120872-C9AA-41E0-8E14-CB236DB09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80" y="3180820"/>
            <a:ext cx="5114964" cy="23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387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712" y="198939"/>
            <a:ext cx="5464209" cy="585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will see a list of Standards/Frameworks that you can do an apprenticeship in. Select those that interest you, up to a maximum of 10. 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rank the Standards/Frameworks using the different options or search for a keyword. 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When you are happy with your choices click ‘Next’.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C69AAB-79D9-473F-9509-FC4C26A03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14" y="696686"/>
            <a:ext cx="6814086" cy="45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09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B412BF-72FF-4960-9A08-3BA7A3BD1928}"/>
              </a:ext>
            </a:extLst>
          </p:cNvPr>
          <p:cNvSpPr/>
          <p:nvPr/>
        </p:nvSpPr>
        <p:spPr>
          <a:xfrm>
            <a:off x="100568" y="300724"/>
            <a:ext cx="5516461" cy="5485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Now that you have selected certain Standards/Frameworks, you are able to narrow this search even further by distance.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Using your postcode and distance limits, you can decide how far you would like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to travel. 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When you are happy with your choice click ‘Next’.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BBCB866-128C-4B0E-A8F1-85B8BB8E7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"/>
          <a:stretch/>
        </p:blipFill>
        <p:spPr>
          <a:xfrm>
            <a:off x="5365095" y="411637"/>
            <a:ext cx="6826905" cy="53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843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78" y="150500"/>
            <a:ext cx="4915961" cy="600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This page shows all the apprenticeships that match your chosen Standards/Frameworks and distance limits . </a:t>
            </a:r>
          </a:p>
          <a:p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Make sure to consider which level of apprenticeships you are researching.</a:t>
            </a:r>
          </a:p>
          <a:p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rank and filter courses to find the ones that suit you best.</a:t>
            </a:r>
          </a:p>
          <a:p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Click ‘next’ to continue.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39" y="521468"/>
            <a:ext cx="6537379" cy="52671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14699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5844" y="4287425"/>
            <a:ext cx="10120312" cy="155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 map shows you the location of the apprenticeships you have selected that appear on your Shortlist. This is particularly important if you are going to be commuting from home. 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B667354-833A-4AB5-B1A4-F954A78E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941983"/>
            <a:ext cx="9831977" cy="32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925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37" y="424011"/>
            <a:ext cx="6150299" cy="561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Scrolling down allows you to see lots of detailed impartial information about each apprenticeship, including the training provided and qualifications you will receive.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Don’t forget that at any point you can go back to edit your choices, and you can also delete courses from your shortlist!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Once you’re happy with the courses on your Shortlist page, click ‘save’. 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75B253A-9A8E-4EC1-9177-2F8990B50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7323"/>
          <a:stretch/>
        </p:blipFill>
        <p:spPr>
          <a:xfrm>
            <a:off x="6248936" y="757645"/>
            <a:ext cx="55386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21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5189</TotalTime>
  <Words>511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 Light</vt:lpstr>
      <vt:lpstr>Open sans</vt:lpstr>
      <vt:lpstr>Calibri</vt:lpstr>
      <vt:lpstr>Wingdings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Mrs C Regan</cp:lastModifiedBy>
  <cp:revision>167</cp:revision>
  <dcterms:created xsi:type="dcterms:W3CDTF">2016-09-07T07:41:46Z</dcterms:created>
  <dcterms:modified xsi:type="dcterms:W3CDTF">2020-04-19T10:35:05Z</dcterms:modified>
</cp:coreProperties>
</file>