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11"/>
  </p:notesMasterIdLst>
  <p:sldIdLst>
    <p:sldId id="256" r:id="rId2"/>
    <p:sldId id="278" r:id="rId3"/>
    <p:sldId id="259" r:id="rId4"/>
    <p:sldId id="260" r:id="rId5"/>
    <p:sldId id="261" r:id="rId6"/>
    <p:sldId id="264" r:id="rId7"/>
    <p:sldId id="263" r:id="rId8"/>
    <p:sldId id="265" r:id="rId9"/>
    <p:sldId id="269" r:id="rId10"/>
  </p:sldIdLst>
  <p:sldSz cx="12192000" cy="6858000"/>
  <p:notesSz cx="6858000" cy="9144000"/>
  <p:embeddedFontLst>
    <p:embeddedFont>
      <p:font typeface="Calibri Light" panose="020F0302020204030204" pitchFamily="34" charset="0"/>
      <p:regular r:id="rId12"/>
      <p:italic r:id="rId13"/>
    </p:embeddedFont>
    <p:embeddedFont>
      <p:font typeface="Open sans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ns Semibold" panose="020B0604020202020204" charset="0"/>
      <p:bold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  <a:srgbClr val="9B59B6"/>
    <a:srgbClr val="B65959"/>
    <a:srgbClr val="D95459"/>
    <a:srgbClr val="4BC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2"/>
      </p:cViewPr>
      <p:guideLst>
        <p:guide orient="horz" pos="216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9CF17-8672-40F6-961D-0FE174FA00FF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E9F0F-50A1-4545-86A2-8496CDC0B6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912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A7F-3798-4F09-9F04-D117155C911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196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A7F-3798-4F09-9F04-D117155C911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90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8771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243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3169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8297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5782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9922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43939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1149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7222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4982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0811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4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unifrog.org/student/hom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892283-18F1-44BA-8E4A-9506B634CDAB}"/>
              </a:ext>
            </a:extLst>
          </p:cNvPr>
          <p:cNvSpPr txBox="1"/>
          <p:nvPr/>
        </p:nvSpPr>
        <p:spPr>
          <a:xfrm>
            <a:off x="1524000" y="3255962"/>
            <a:ext cx="8743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>
                <a:solidFill>
                  <a:schemeClr val="bg1"/>
                </a:solidFill>
                <a:latin typeface="Open sans"/>
              </a:rPr>
              <a:t>Activities</a:t>
            </a:r>
            <a:endParaRPr lang="en-GB" sz="5600" dirty="0">
              <a:solidFill>
                <a:schemeClr val="bg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6554350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903036-7ABC-4BB9-9E86-F59ACD1E119A}"/>
              </a:ext>
            </a:extLst>
          </p:cNvPr>
          <p:cNvSpPr txBox="1"/>
          <p:nvPr/>
        </p:nvSpPr>
        <p:spPr>
          <a:xfrm>
            <a:off x="1003176" y="857014"/>
            <a:ext cx="11029950" cy="5615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b="1" dirty="0">
                <a:latin typeface="Open sans" panose="020B0606030504020204"/>
              </a:rPr>
              <a:t>Competency Confirmed</a:t>
            </a:r>
            <a:endParaRPr lang="en-GB" sz="2200" dirty="0">
              <a:latin typeface="Open sans" panose="020B0606030504020204"/>
            </a:endParaRPr>
          </a:p>
          <a:p>
            <a:pPr marL="800100" lvl="2" indent="0">
              <a:lnSpc>
                <a:spcPct val="150000"/>
              </a:lnSpc>
              <a:buNone/>
            </a:pPr>
            <a:r>
              <a:rPr lang="en-GB" sz="2200" i="1" dirty="0">
                <a:latin typeface="Open sans" panose="020B0606030504020204"/>
              </a:rPr>
              <a:t>An easy template for recording solid examples of activities that underline your personal experience, abilities and accomplishments.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b="1" dirty="0">
                <a:latin typeface="Open sans" panose="020B0606030504020204"/>
              </a:rPr>
              <a:t>Clarity </a:t>
            </a:r>
            <a:endParaRPr lang="en-GB" sz="2200" dirty="0">
              <a:latin typeface="Open sans" panose="020B0606030504020204"/>
            </a:endParaRPr>
          </a:p>
          <a:p>
            <a:pPr marL="857250" lvl="2" indent="0">
              <a:lnSpc>
                <a:spcPct val="150000"/>
              </a:lnSpc>
              <a:buNone/>
            </a:pPr>
            <a:r>
              <a:rPr lang="en-GB" sz="2200" i="1" dirty="0">
                <a:latin typeface="Open sans" panose="020B0606030504020204"/>
              </a:rPr>
              <a:t>A clear template as well as hints, tips and guidance.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b="1" dirty="0">
                <a:latin typeface="Open sans" panose="020B0606030504020204"/>
              </a:rPr>
              <a:t>Applications Enhanced</a:t>
            </a:r>
            <a:endParaRPr lang="en-GB" sz="2200" dirty="0">
              <a:latin typeface="Open sans" panose="020B0606030504020204"/>
            </a:endParaRPr>
          </a:p>
          <a:p>
            <a:pPr marL="800100" lvl="2" indent="0">
              <a:lnSpc>
                <a:spcPct val="150000"/>
              </a:lnSpc>
              <a:buNone/>
            </a:pPr>
            <a:r>
              <a:rPr lang="en-GB" sz="2200" i="1" dirty="0">
                <a:latin typeface="Open sans" panose="020B0606030504020204"/>
              </a:rPr>
              <a:t>Explore the competencies used by employers in graduate recruitment and store an extensive range of material. 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42FF13-8958-4D5A-9E1A-321485ED9D14}"/>
              </a:ext>
            </a:extLst>
          </p:cNvPr>
          <p:cNvSpPr txBox="1"/>
          <p:nvPr/>
        </p:nvSpPr>
        <p:spPr>
          <a:xfrm>
            <a:off x="1003176" y="426127"/>
            <a:ext cx="5912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Open sans" panose="020B0606030504020204"/>
              </a:rPr>
              <a:t>The Benefits</a:t>
            </a:r>
            <a:endParaRPr lang="en-GB" sz="2200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36344761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26230"/>
          <a:stretch/>
        </p:blipFill>
        <p:spPr>
          <a:xfrm>
            <a:off x="1206321" y="735091"/>
            <a:ext cx="9779358" cy="338933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844650" y="4209255"/>
            <a:ext cx="8502700" cy="104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From the student dashboard at </a:t>
            </a: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  <a:hlinkClick r:id="rId4"/>
              </a:rPr>
              <a:t>unifrog.org/student/home</a:t>
            </a: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, click ‘Go to tool’ on the </a:t>
            </a:r>
            <a:r>
              <a:rPr lang="en-GB" sz="2200" b="1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Activities</a:t>
            </a: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 box. </a:t>
            </a:r>
          </a:p>
        </p:txBody>
      </p:sp>
    </p:spTree>
    <p:extLst>
      <p:ext uri="{BB962C8B-B14F-4D97-AF65-F5344CB8AC3E}">
        <p14:creationId xmlns:p14="http://schemas.microsoft.com/office/powerpoint/2010/main" val="318464506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6077" y="1756668"/>
            <a:ext cx="2736304" cy="3076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To begin, click on ‘Add an activity’ to take you to the template for recording your example. </a:t>
            </a:r>
            <a:endParaRPr lang="en-GB" sz="2200" dirty="0">
              <a:latin typeface="Open sans" panose="020B0606030504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1510" y="1146409"/>
            <a:ext cx="7759042" cy="403663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64074553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2619" y="596034"/>
            <a:ext cx="3672408" cy="4702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To complete an activity, state your role and select an activity type from the drop down menu. </a:t>
            </a:r>
            <a:b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If you are unsure how to define the type of activity, you can use the guide to help you.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975" y="410335"/>
            <a:ext cx="6364321" cy="549817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9210525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8846" y="618596"/>
            <a:ext cx="4824536" cy="5107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Then you need to write the description. 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If you need them, there are tips on how to describe your examples expertly.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i="1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Please note: do not try to use these as templates; the entries need to be personal to you.</a:t>
            </a:r>
            <a:endParaRPr lang="en-GB" sz="2200" i="1" dirty="0">
              <a:latin typeface="Open sans" panose="020B0606030504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582" y="471542"/>
            <a:ext cx="4475278" cy="554751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3672920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6925" y="2321004"/>
            <a:ext cx="3456384" cy="1552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Once completed, click on ‘Add activity’ at the bottom of the page.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550" y="420201"/>
            <a:ext cx="6590216" cy="552907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Down Arrow 21">
            <a:extLst>
              <a:ext uri="{FF2B5EF4-FFF2-40B4-BE49-F238E27FC236}">
                <a16:creationId xmlns:a16="http://schemas.microsoft.com/office/drawing/2014/main" id="{A76C8FE0-A01B-43F2-9965-71173C238E20}"/>
              </a:ext>
            </a:extLst>
          </p:cNvPr>
          <p:cNvSpPr/>
          <p:nvPr/>
        </p:nvSpPr>
        <p:spPr>
          <a:xfrm rot="13660968">
            <a:off x="1345263" y="5974831"/>
            <a:ext cx="409415" cy="770073"/>
          </a:xfrm>
          <a:prstGeom prst="downArrow">
            <a:avLst/>
          </a:prstGeom>
          <a:noFill/>
          <a:ln w="12700">
            <a:solidFill>
              <a:srgbClr val="DA66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DA66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7280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7063" y="713309"/>
            <a:ext cx="4601417" cy="4907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If you would like to share what you have written, you can email it straight to a teacher by selecting them from the drop down list.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…or anyone else by typing in their email address.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GB" sz="22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You are also able to download what you have written.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627E87-FEDE-43CD-A616-BAABE4663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480" y="517686"/>
            <a:ext cx="6169149" cy="5103120"/>
          </a:xfrm>
          <a:prstGeom prst="rect">
            <a:avLst/>
          </a:prstGeom>
          <a:ln w="952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2751801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93262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5093</TotalTime>
  <Words>250</Words>
  <Application>Microsoft Office PowerPoint</Application>
  <PresentationFormat>Widescreen</PresentationFormat>
  <Paragraphs>26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 Light</vt:lpstr>
      <vt:lpstr>Open sans</vt:lpstr>
      <vt:lpstr>Calibri</vt:lpstr>
      <vt:lpstr>Open Sans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Hayley Young</dc:creator>
  <cp:lastModifiedBy>Mrs C Regan</cp:lastModifiedBy>
  <cp:revision>158</cp:revision>
  <dcterms:created xsi:type="dcterms:W3CDTF">2016-09-07T07:41:46Z</dcterms:created>
  <dcterms:modified xsi:type="dcterms:W3CDTF">2020-04-17T17:42:25Z</dcterms:modified>
</cp:coreProperties>
</file>