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61" r:id="rId4"/>
    <p:sldId id="291" r:id="rId5"/>
    <p:sldId id="292" r:id="rId6"/>
    <p:sldId id="280" r:id="rId7"/>
    <p:sldId id="285" r:id="rId8"/>
    <p:sldId id="284" r:id="rId9"/>
    <p:sldId id="293" r:id="rId10"/>
    <p:sldId id="283" r:id="rId11"/>
    <p:sldId id="290" r:id="rId12"/>
  </p:sldIdLst>
  <p:sldSz cx="12192000" cy="6858000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Know-how Library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915" y="4778888"/>
            <a:ext cx="10946167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More than 200 guides are featured on the Know-how library! Any you have marked as a favourite will be stored at the bottom of the page, for easy access.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0E1C8-86A1-46EB-8982-1B550B7E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0" y="602312"/>
            <a:ext cx="11668679" cy="41765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44044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04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318782" y="197006"/>
            <a:ext cx="591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</a:t>
            </a:r>
            <a:r>
              <a:rPr lang="en-US" sz="2400" dirty="0">
                <a:latin typeface="Open sans" panose="020B0606030504020204"/>
              </a:rPr>
              <a:t>Benefits</a:t>
            </a:r>
            <a:endParaRPr lang="en-GB" sz="2200" dirty="0">
              <a:latin typeface="Open sans" panose="020B0606030504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DF18F6-10EE-4C23-9D91-16B81EBD6295}"/>
              </a:ext>
            </a:extLst>
          </p:cNvPr>
          <p:cNvSpPr txBox="1">
            <a:spLocks/>
          </p:cNvSpPr>
          <p:nvPr/>
        </p:nvSpPr>
        <p:spPr>
          <a:xfrm>
            <a:off x="318782" y="427839"/>
            <a:ext cx="11739867" cy="49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Comprehensive research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200" i="1" dirty="0">
                <a:latin typeface="Open sans" panose="020B0606030504020204"/>
              </a:rPr>
              <a:t>An extensive database of hundreds of guides and videos to help you research and successfully apply for your best next step after school. 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Targeted advice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200" i="1" dirty="0">
                <a:latin typeface="Open sans" panose="020B0606030504020204"/>
              </a:rPr>
              <a:t>Get practical advice &amp; tips on specific issues, from how to write a Personal Statement for an architecture course, to what’s involved in studying in Spain!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Unique insights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200" i="1" dirty="0">
                <a:latin typeface="Open sans" panose="020B0606030504020204"/>
              </a:rPr>
              <a:t>Hear directly from people who have previous experience in and an insight of the pathways you’re considering.</a:t>
            </a: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365" y="1819952"/>
            <a:ext cx="3674077" cy="256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‘Go to tool’ </a:t>
            </a: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 the </a:t>
            </a:r>
            <a:r>
              <a:rPr lang="en-GB" sz="2200" b="1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K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now-how Library </a:t>
            </a: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box.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21" t="10946" r="8652" b="6181"/>
          <a:stretch/>
        </p:blipFill>
        <p:spPr bwMode="auto">
          <a:xfrm>
            <a:off x="4353047" y="932796"/>
            <a:ext cx="7229026" cy="434270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9172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765" y="882734"/>
            <a:ext cx="3267767" cy="4608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hundreds of guides and videos within the library, stored across different categories, with each relating to different pathways. Click ‘Go’ on whichever category you would like to explore.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19209-73F7-4F85-8F23-9AF1C94B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95" y="807868"/>
            <a:ext cx="7293237" cy="47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5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52" y="308289"/>
            <a:ext cx="4113723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Your selection will return several related sub-categories which allow for quick and targeted research.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Specific information related to each sub-category will feature underneath each sub-heading. To find out more about these particular topics, click ‘Read the guide’.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36462-6C63-4E56-B563-D6764EA2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509" y="1191237"/>
            <a:ext cx="6607602" cy="39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71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525" y="309359"/>
            <a:ext cx="6856299" cy="541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Each guide contains a wealth of information on your chosen topic. </a:t>
            </a:r>
          </a:p>
          <a:p>
            <a:endParaRPr lang="en-GB" sz="2200" dirty="0">
              <a:latin typeface="Open sans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You will find plenty of tips, advice and useful statistics to help you to successfully prepare and apply for your chosen pathway.</a:t>
            </a:r>
          </a:p>
          <a:p>
            <a:endParaRPr lang="en-GB" sz="2200" dirty="0">
              <a:latin typeface="Open sans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Many guides feature useful videos for further insight.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125" t="9897" r="38797" b="8158"/>
          <a:stretch/>
        </p:blipFill>
        <p:spPr bwMode="auto">
          <a:xfrm>
            <a:off x="7225539" y="309359"/>
            <a:ext cx="4274221" cy="566428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1196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694" y="1736521"/>
            <a:ext cx="4052696" cy="2577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At the bottom of each guide, there is an option to add it to your favourites, so that it can be easily retrieved for future reference.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53" t="9172" r="25458" b="10916"/>
          <a:stretch/>
        </p:blipFill>
        <p:spPr bwMode="auto">
          <a:xfrm>
            <a:off x="4773336" y="826576"/>
            <a:ext cx="6555410" cy="4726263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91606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EF43A-A9D8-4458-A388-EE459289C35E}"/>
              </a:ext>
            </a:extLst>
          </p:cNvPr>
          <p:cNvSpPr/>
          <p:nvPr/>
        </p:nvSpPr>
        <p:spPr>
          <a:xfrm>
            <a:off x="631793" y="4775321"/>
            <a:ext cx="10928411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The library will also suggest a range of related reading material, and show you what others have liked, based upon your selection.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136606-91AE-4F5E-87DB-4CBAABB7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0" y="648070"/>
            <a:ext cx="11816179" cy="39618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50612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EF43A-A9D8-4458-A388-EE459289C35E}"/>
              </a:ext>
            </a:extLst>
          </p:cNvPr>
          <p:cNvSpPr/>
          <p:nvPr/>
        </p:nvSpPr>
        <p:spPr>
          <a:xfrm>
            <a:off x="694092" y="4456693"/>
            <a:ext cx="10999432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If you’re not sure where to start, you might want to check out some of the most recent and useful guides, featured in the middle of the Know-how library home page.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5084B-F07E-4EE5-9859-4684A75E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1" y="405530"/>
            <a:ext cx="11768135" cy="4051163"/>
          </a:xfrm>
          <a:prstGeom prst="rect">
            <a:avLst/>
          </a:prstGeom>
          <a:ln>
            <a:solidFill>
              <a:srgbClr val="FCFCFC"/>
            </a:solidFill>
          </a:ln>
        </p:spPr>
      </p:pic>
    </p:spTree>
    <p:extLst>
      <p:ext uri="{BB962C8B-B14F-4D97-AF65-F5344CB8AC3E}">
        <p14:creationId xmlns:p14="http://schemas.microsoft.com/office/powerpoint/2010/main" val="7821680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347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Wingdings</vt:lpstr>
      <vt:lpstr>Open Sans</vt:lpstr>
      <vt:lpstr>Open Sans Semibold</vt:lpstr>
      <vt:lpstr>Arial</vt:lpstr>
      <vt:lpstr>Calibri Light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Mrs C Regan</cp:lastModifiedBy>
  <cp:revision>137</cp:revision>
  <dcterms:created xsi:type="dcterms:W3CDTF">2016-09-07T07:41:46Z</dcterms:created>
  <dcterms:modified xsi:type="dcterms:W3CDTF">2020-04-17T10:11:36Z</dcterms:modified>
</cp:coreProperties>
</file>