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AAF83-4342-4BA8-99C6-60F896B3ABD3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596B8-2D7B-4919-8B0E-1270E6B4E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73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youere</a:t>
            </a:r>
            <a:r>
              <a:rPr lang="en-US" dirty="0"/>
              <a:t> not sure, </a:t>
            </a:r>
            <a:r>
              <a:rPr lang="en-US" dirty="0" err="1"/>
              <a:t>justtype</a:t>
            </a:r>
            <a:r>
              <a:rPr lang="en-US" dirty="0"/>
              <a:t> in not sure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596B8-2D7B-4919-8B0E-1270E6B4E3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56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first stages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E596B8-2D7B-4919-8B0E-1270E6B4E3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28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83F17-0437-4DCD-8AF3-85E407CF6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12A22-8362-40E7-AD7D-B8C462BBF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243C8-763A-49D8-9656-357E33CDD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8E49C-89DE-442D-894A-C9E4ABF2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AD682-5F19-4AC6-A72A-158695AF7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38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8D8AC-10FD-4E36-997B-AA70FE7B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7C26A-74F7-4856-961C-3B3D260D9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376F-02EC-46A8-AB6E-58BD95D4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83EF8-1E57-4D09-871B-C46E7809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CF42-6D5F-4175-876D-6E474348C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1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FF8A3-80F9-4061-96C0-C1FCCD2F6D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D440A-47B7-49A7-9E17-22DF566B4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D0CE4-522E-4DA2-AE5A-5B6E1DBB7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555A4-2DDE-42DE-B856-8DE80605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B56AD-8644-4F89-AFD0-A5EAB93C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5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22359-E69D-40F5-AB1E-B835A4ED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B9681-A47B-432C-9F41-109F5F826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57B64-1B3C-43F8-8C40-9E1CBB261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E0218-DE16-4D05-9D07-E3064F67D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7738D-95AD-4BB4-849B-D16D1E38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7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735CB-8902-45E7-AFD0-50412F81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07DAD-7B48-4FE3-A7B2-A89DAB45C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662D4-FE15-4545-BDBA-BA44A5DEB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61519-CC81-4BE3-89FA-70298552D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3CCE8-FAAA-446B-A835-CCB5697F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3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ADCFE-9BC0-43D2-A565-BBE56E8B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1F937-8E9B-4E2C-9452-B5BF0C645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11411-3CBF-4957-B0EC-056042872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C48B7-239C-46F4-8673-6DB33E87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A460F-2B7F-4CBF-AA66-73CCDE2C2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65F5-4857-46C8-AFB2-4B3B05202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FF255-ED9B-4741-BA8B-69330ABBD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5C5B7-E2F8-457C-8FF5-FCE8245E0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30BBA-4EA1-41CC-8BF1-B6601B60E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91163E-E230-40BA-8777-FC6CC0F3F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5AC7DE-FA6F-4887-A500-523BA1A75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337CC3-909F-48DA-BDDD-DAF0528F9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6AAF49-E077-4589-A294-062C1C70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C92474-0E17-42A2-9D51-5C84D562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9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3C307-F345-400D-AAD7-826C3CBA6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C04597-CDC0-424A-9083-CAA010026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3B64D5-7768-4423-A177-2D7BD512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D44A-E7E0-40C4-BF0F-DB7E1E0B6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976DD8-7FA4-4A26-9B0B-BF27564BB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B71F5E-CCFE-4981-B7AD-F06CA126F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05B94-91BC-4836-A835-5BE7E0FC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0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4CDC8-CAF9-4DD2-862F-B6B435D4F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08CC7-8A11-492A-86DD-B4218765D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3F30C-CF99-4A4E-BA1F-5AFB730DC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FAA62-9271-46FA-AEFE-60E93D7F8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4088B-F570-4CCC-8FC1-6B8CD56DD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2DAF5-9253-4D1E-BE5E-C8E6DF88D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1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FF4B2-89F2-42B4-8C3C-43B26EF6C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816E8-0508-4BC6-92DC-2493513F9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D6C7A-C6FA-45E7-932B-6F9343679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89FA0-2496-4316-A58B-F68920CA9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57DBD-1684-4EBF-A78A-DD6783941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09F42-E3EA-414B-AF66-598E3F50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9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7E5D1F-4C18-4B98-AD06-F24910438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7BEDB-294A-4DC6-9B85-DC1328810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AF75C-9EEF-401D-8556-0879098DD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6E8F-B038-44F9-9FDA-1BD342D6768B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D30E3-EBD5-442A-8C0C-D627E5EE7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A22EC-04E0-4395-8933-91E4750AD7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BE8E9-6565-4E1C-9FB2-38B1B13FB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2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ifrog.org/student/hom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853F7-EB34-4F01-8635-EB24AAB07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5198A-3F41-429A-A6CB-2A4FF70164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A782EF-4489-4E19-A114-8B6141B85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3B679A-0BC9-49C1-A089-D9377EA69174}"/>
              </a:ext>
            </a:extLst>
          </p:cNvPr>
          <p:cNvSpPr txBox="1"/>
          <p:nvPr/>
        </p:nvSpPr>
        <p:spPr>
          <a:xfrm>
            <a:off x="1524000" y="3429000"/>
            <a:ext cx="8743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>
                <a:solidFill>
                  <a:schemeClr val="bg1"/>
                </a:solidFill>
                <a:latin typeface="Open sans"/>
              </a:rPr>
              <a:t>P16 Intentions</a:t>
            </a:r>
            <a:endParaRPr lang="en-GB" sz="5600" dirty="0">
              <a:solidFill>
                <a:schemeClr val="bg1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43819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03DD-3999-49B5-8A5E-E2CF43B7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19F7C4-0608-4F92-80D2-ADAAE3D77D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601849-AA0A-4EB7-90E7-3BC342158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689" y="875506"/>
            <a:ext cx="8872943" cy="327739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AF8934F-5BF4-41AC-AAC2-0F501193A4C9}"/>
              </a:ext>
            </a:extLst>
          </p:cNvPr>
          <p:cNvSpPr/>
          <p:nvPr/>
        </p:nvSpPr>
        <p:spPr>
          <a:xfrm>
            <a:off x="1317100" y="4152900"/>
            <a:ext cx="10370599" cy="1044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200" dirty="0">
                <a:effectLst/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From the </a:t>
            </a: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student dashboard at </a:t>
            </a: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  <a:hlinkClick r:id="rId4"/>
              </a:rPr>
              <a:t>unifrog.org/student/home</a:t>
            </a:r>
            <a:r>
              <a:rPr lang="en-GB" sz="2200" dirty="0">
                <a:effectLst/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, click on the </a:t>
            </a:r>
            <a:r>
              <a:rPr lang="en-GB" sz="2200" b="1" dirty="0">
                <a:effectLst/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Post 16 </a:t>
            </a:r>
            <a:r>
              <a:rPr lang="en-GB" sz="2200" dirty="0">
                <a:effectLst/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box under the ‘Making applications’ subheading.</a:t>
            </a:r>
          </a:p>
        </p:txBody>
      </p:sp>
    </p:spTree>
    <p:extLst>
      <p:ext uri="{BB962C8B-B14F-4D97-AF65-F5344CB8AC3E}">
        <p14:creationId xmlns:p14="http://schemas.microsoft.com/office/powerpoint/2010/main" val="463783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BDBCA-71B6-4E85-8334-036E0B039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5AC208-A4C9-43F8-8B43-A8177D6CE7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EEAB04-9802-46C4-8AF4-E0926793D7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7142" y="1005965"/>
            <a:ext cx="7400925" cy="364807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62AF40B-8959-4344-B8C3-BE68CDF93466}"/>
              </a:ext>
            </a:extLst>
          </p:cNvPr>
          <p:cNvSpPr/>
          <p:nvPr/>
        </p:nvSpPr>
        <p:spPr>
          <a:xfrm>
            <a:off x="583933" y="1027906"/>
            <a:ext cx="3831351" cy="4608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It’s time to type in your dream career! </a:t>
            </a:r>
          </a:p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Keep it short and simple and remember you can change </a:t>
            </a:r>
            <a:r>
              <a:rPr lang="en-GB" sz="220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this at anytime</a:t>
            </a: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If you’re not sure, you can just type in ‘Not sure’ and press ‘Next’. </a:t>
            </a:r>
          </a:p>
        </p:txBody>
      </p:sp>
    </p:spTree>
    <p:extLst>
      <p:ext uri="{BB962C8B-B14F-4D97-AF65-F5344CB8AC3E}">
        <p14:creationId xmlns:p14="http://schemas.microsoft.com/office/powerpoint/2010/main" val="384257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3EA1C-B29B-42D3-A251-1BF10F577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CF7BBC-C328-4523-BA29-162FC340D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4D948D6-50E5-464C-BA74-580AC5EA2ED8}"/>
              </a:ext>
            </a:extLst>
          </p:cNvPr>
          <p:cNvSpPr/>
          <p:nvPr/>
        </p:nvSpPr>
        <p:spPr>
          <a:xfrm>
            <a:off x="503275" y="912659"/>
            <a:ext cx="3162299" cy="410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Work your way through the boxes to create your Plan A and Plan B pathways.</a:t>
            </a:r>
          </a:p>
          <a:p>
            <a:pPr>
              <a:lnSpc>
                <a:spcPct val="150000"/>
              </a:lnSpc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Make sure you press Save! </a:t>
            </a:r>
          </a:p>
          <a:p>
            <a:pPr>
              <a:lnSpc>
                <a:spcPct val="150000"/>
              </a:lnSpc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1A8102-9903-4CC4-B2D2-B2D837DD4A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036" y="1314831"/>
            <a:ext cx="8191501" cy="380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30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BA877-E650-41EF-BDB0-EC8B00B0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EC8B2A-EE5E-4D51-BD15-D545B546B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C48B928-6036-4BBA-8868-88AB7BD7A1A8}"/>
              </a:ext>
            </a:extLst>
          </p:cNvPr>
          <p:cNvSpPr/>
          <p:nvPr/>
        </p:nvSpPr>
        <p:spPr>
          <a:xfrm>
            <a:off x="504240" y="70419"/>
            <a:ext cx="3162299" cy="3593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You can change any of the options at anytime by clicking on the dustbin next to each box.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B6EA64-6168-4438-AF49-C2BD206254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639" y="1404593"/>
            <a:ext cx="7822826" cy="342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26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B27F-6B76-4936-8065-E64C30EC8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B1DAC3-6C50-4F55-9C39-BBA55649E5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E750D2-AFC7-4FAE-AFEE-147EB57BEC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089" y="586740"/>
            <a:ext cx="5862597" cy="51536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655247E-5BCB-41C8-95FC-45444FB64EBA}"/>
              </a:ext>
            </a:extLst>
          </p:cNvPr>
          <p:cNvSpPr/>
          <p:nvPr/>
        </p:nvSpPr>
        <p:spPr>
          <a:xfrm>
            <a:off x="758205" y="586740"/>
            <a:ext cx="4470659" cy="5153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Click ‘next’ when you are done and you will complete the tool </a:t>
            </a:r>
            <a:r>
              <a:rPr lang="en-GB" sz="2200" b="1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- you can update this at anytime.</a:t>
            </a:r>
          </a:p>
          <a:p>
            <a:pPr>
              <a:spcAft>
                <a:spcPts val="800"/>
              </a:spcAft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You can share your plans with your form tutor or type in another email address.</a:t>
            </a:r>
          </a:p>
          <a:p>
            <a:pPr>
              <a:spcAft>
                <a:spcPts val="800"/>
              </a:spcAft>
            </a:pPr>
            <a:endParaRPr lang="en-GB" sz="2200" dirty="0">
              <a:latin typeface="Open sans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2200" dirty="0">
                <a:latin typeface="Open sans"/>
                <a:ea typeface="Open Sans Semibold" panose="020B0706030804020204" pitchFamily="34" charset="0"/>
                <a:cs typeface="Open Sans Semibold" panose="020B0706030804020204" pitchFamily="34" charset="0"/>
              </a:rPr>
              <a:t>You can also attach a note to the person you’re emailing.</a:t>
            </a:r>
          </a:p>
        </p:txBody>
      </p:sp>
    </p:spTree>
    <p:extLst>
      <p:ext uri="{BB962C8B-B14F-4D97-AF65-F5344CB8AC3E}">
        <p14:creationId xmlns:p14="http://schemas.microsoft.com/office/powerpoint/2010/main" val="272792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5F62D-17BB-410D-BC34-9F665EE0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1A401DC-87DB-4C9D-8E6B-2CC3E9A43D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74327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6978</TotalTime>
  <Words>170</Words>
  <Application>Microsoft Office PowerPoint</Application>
  <PresentationFormat>Widescreen</PresentationFormat>
  <Paragraphs>21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Samar Zahra Shah</dc:creator>
  <cp:lastModifiedBy>Mrs C Regan</cp:lastModifiedBy>
  <cp:revision>35</cp:revision>
  <dcterms:created xsi:type="dcterms:W3CDTF">2019-11-27T19:43:08Z</dcterms:created>
  <dcterms:modified xsi:type="dcterms:W3CDTF">2020-04-17T17:43:04Z</dcterms:modified>
</cp:coreProperties>
</file>